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6" r:id="rId4"/>
  </p:sldMasterIdLst>
  <p:notesMasterIdLst>
    <p:notesMasterId r:id="rId23"/>
  </p:notesMasterIdLst>
  <p:handoutMasterIdLst>
    <p:handoutMasterId r:id="rId24"/>
  </p:handoutMasterIdLst>
  <p:sldIdLst>
    <p:sldId id="259" r:id="rId5"/>
    <p:sldId id="260" r:id="rId6"/>
    <p:sldId id="261" r:id="rId7"/>
    <p:sldId id="262" r:id="rId8"/>
    <p:sldId id="263" r:id="rId9"/>
    <p:sldId id="264" r:id="rId10"/>
    <p:sldId id="265" r:id="rId11"/>
    <p:sldId id="27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57" r:id="rId21"/>
    <p:sldId id="258" r:id="rId22"/>
  </p:sldIdLst>
  <p:sldSz cx="12192000" cy="6858000"/>
  <p:notesSz cx="6858000" cy="9144000"/>
  <p:defaultTextStyle>
    <a:defPPr rtl="0"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Auth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218"/>
    <a:srgbClr val="67222F"/>
    <a:srgbClr val="F6EEE6"/>
    <a:srgbClr val="6A7CB3"/>
    <a:srgbClr val="C2AC41"/>
    <a:srgbClr val="2A0003"/>
    <a:srgbClr val="E69563"/>
    <a:srgbClr val="E9E6DF"/>
    <a:srgbClr val="EFE1D2"/>
    <a:srgbClr val="F2E7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>
        <p:guide orient="horz" pos="33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882" y="13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rre Otten" userId="f3af848a-8ef9-4ca5-8d22-4d669ae2bdd9" providerId="ADAL" clId="{E9ACA83B-CAFA-4553-B94C-387F9BC54BB1}"/>
    <pc:docChg chg="addSld modSld">
      <pc:chgData name="Sterre Otten" userId="f3af848a-8ef9-4ca5-8d22-4d669ae2bdd9" providerId="ADAL" clId="{E9ACA83B-CAFA-4553-B94C-387F9BC54BB1}" dt="2026-02-26T12:52:58.226" v="14" actId="2890"/>
      <pc:docMkLst>
        <pc:docMk/>
      </pc:docMkLst>
      <pc:sldChg chg="modSp mod">
        <pc:chgData name="Sterre Otten" userId="f3af848a-8ef9-4ca5-8d22-4d669ae2bdd9" providerId="ADAL" clId="{E9ACA83B-CAFA-4553-B94C-387F9BC54BB1}" dt="2026-02-26T12:35:39.997" v="13" actId="20577"/>
        <pc:sldMkLst>
          <pc:docMk/>
          <pc:sldMk cId="568320567" sldId="260"/>
        </pc:sldMkLst>
        <pc:spChg chg="mod">
          <ac:chgData name="Sterre Otten" userId="f3af848a-8ef9-4ca5-8d22-4d669ae2bdd9" providerId="ADAL" clId="{E9ACA83B-CAFA-4553-B94C-387F9BC54BB1}" dt="2026-02-26T12:35:39.997" v="13" actId="20577"/>
          <ac:spMkLst>
            <pc:docMk/>
            <pc:sldMk cId="568320567" sldId="260"/>
            <ac:spMk id="3" creationId="{BF4B2854-C9F9-2D3A-3510-ABDA1377C187}"/>
          </ac:spMkLst>
        </pc:spChg>
      </pc:sldChg>
      <pc:sldChg chg="add">
        <pc:chgData name="Sterre Otten" userId="f3af848a-8ef9-4ca5-8d22-4d669ae2bdd9" providerId="ADAL" clId="{E9ACA83B-CAFA-4553-B94C-387F9BC54BB1}" dt="2026-02-26T12:52:58.226" v="14" actId="2890"/>
        <pc:sldMkLst>
          <pc:docMk/>
          <pc:sldMk cId="990417749" sldId="274"/>
        </pc:sldMkLst>
      </pc:sldChg>
    </pc:docChg>
  </pc:docChgLst>
  <pc:docChgLst>
    <pc:chgData name="Annelien van Leusden" userId="d9b8927c-09c3-46ee-8ed4-e96ff1cc9f90" providerId="ADAL" clId="{B5B8F804-AA12-46F8-9B9D-566D82BA614F}"/>
    <pc:docChg chg="undo custSel addSld delSld modSld modMainMaster">
      <pc:chgData name="Annelien van Leusden" userId="d9b8927c-09c3-46ee-8ed4-e96ff1cc9f90" providerId="ADAL" clId="{B5B8F804-AA12-46F8-9B9D-566D82BA614F}" dt="2026-01-12T11:12:13.022" v="743" actId="207"/>
      <pc:docMkLst>
        <pc:docMk/>
      </pc:docMkLst>
      <pc:sldChg chg="modSp del mod">
        <pc:chgData name="Annelien van Leusden" userId="d9b8927c-09c3-46ee-8ed4-e96ff1cc9f90" providerId="ADAL" clId="{B5B8F804-AA12-46F8-9B9D-566D82BA614F}" dt="2026-01-12T10:21:57.005" v="682" actId="47"/>
        <pc:sldMkLst>
          <pc:docMk/>
          <pc:sldMk cId="1642425379" sldId="256"/>
        </pc:sldMkLst>
      </pc:sldChg>
      <pc:sldChg chg="addSp delSp modSp new mod">
        <pc:chgData name="Annelien van Leusden" userId="d9b8927c-09c3-46ee-8ed4-e96ff1cc9f90" providerId="ADAL" clId="{B5B8F804-AA12-46F8-9B9D-566D82BA614F}" dt="2026-01-12T10:11:30.641" v="572" actId="1076"/>
        <pc:sldMkLst>
          <pc:docMk/>
          <pc:sldMk cId="735324133" sldId="257"/>
        </pc:sldMkLst>
      </pc:sldChg>
      <pc:sldChg chg="del">
        <pc:chgData name="Annelien van Leusden" userId="d9b8927c-09c3-46ee-8ed4-e96ff1cc9f90" providerId="ADAL" clId="{B5B8F804-AA12-46F8-9B9D-566D82BA614F}" dt="2026-01-12T10:07:36.890" v="401" actId="47"/>
        <pc:sldMkLst>
          <pc:docMk/>
          <pc:sldMk cId="707789176" sldId="258"/>
        </pc:sldMkLst>
      </pc:sldChg>
      <pc:sldChg chg="delSp modSp add mod">
        <pc:chgData name="Annelien van Leusden" userId="d9b8927c-09c3-46ee-8ed4-e96ff1cc9f90" providerId="ADAL" clId="{B5B8F804-AA12-46F8-9B9D-566D82BA614F}" dt="2026-01-12T10:09:58.613" v="513" actId="1076"/>
        <pc:sldMkLst>
          <pc:docMk/>
          <pc:sldMk cId="3605040400" sldId="258"/>
        </pc:sldMkLst>
      </pc:sldChg>
      <pc:sldChg chg="new del">
        <pc:chgData name="Annelien van Leusden" userId="d9b8927c-09c3-46ee-8ed4-e96ff1cc9f90" providerId="ADAL" clId="{B5B8F804-AA12-46F8-9B9D-566D82BA614F}" dt="2026-01-12T10:17:31.643" v="673" actId="2696"/>
        <pc:sldMkLst>
          <pc:docMk/>
          <pc:sldMk cId="1475347086" sldId="259"/>
        </pc:sldMkLst>
      </pc:sldChg>
      <pc:sldChg chg="modSp new mod">
        <pc:chgData name="Annelien van Leusden" userId="d9b8927c-09c3-46ee-8ed4-e96ff1cc9f90" providerId="ADAL" clId="{B5B8F804-AA12-46F8-9B9D-566D82BA614F}" dt="2026-01-12T11:12:13.022" v="743" actId="207"/>
        <pc:sldMkLst>
          <pc:docMk/>
          <pc:sldMk cId="3548637809" sldId="259"/>
        </pc:sldMkLst>
      </pc:sldChg>
      <pc:sldChg chg="del">
        <pc:chgData name="Annelien van Leusden" userId="d9b8927c-09c3-46ee-8ed4-e96ff1cc9f90" providerId="ADAL" clId="{B5B8F804-AA12-46F8-9B9D-566D82BA614F}" dt="2026-01-12T10:07:35.339" v="392" actId="47"/>
        <pc:sldMkLst>
          <pc:docMk/>
          <pc:sldMk cId="566997565" sldId="260"/>
        </pc:sldMkLst>
      </pc:sldChg>
      <pc:sldChg chg="new">
        <pc:chgData name="Annelien van Leusden" userId="d9b8927c-09c3-46ee-8ed4-e96ff1cc9f90" providerId="ADAL" clId="{B5B8F804-AA12-46F8-9B9D-566D82BA614F}" dt="2026-01-12T10:21:58.964" v="683" actId="680"/>
        <pc:sldMkLst>
          <pc:docMk/>
          <pc:sldMk cId="568320567" sldId="260"/>
        </pc:sldMkLst>
      </pc:sldChg>
      <pc:sldChg chg="del">
        <pc:chgData name="Annelien van Leusden" userId="d9b8927c-09c3-46ee-8ed4-e96ff1cc9f90" providerId="ADAL" clId="{B5B8F804-AA12-46F8-9B9D-566D82BA614F}" dt="2026-01-12T10:07:37.607" v="405" actId="47"/>
        <pc:sldMkLst>
          <pc:docMk/>
          <pc:sldMk cId="1738561688" sldId="261"/>
        </pc:sldMkLst>
      </pc:sldChg>
      <pc:sldChg chg="new">
        <pc:chgData name="Annelien van Leusden" userId="d9b8927c-09c3-46ee-8ed4-e96ff1cc9f90" providerId="ADAL" clId="{B5B8F804-AA12-46F8-9B9D-566D82BA614F}" dt="2026-01-12T10:22:00.388" v="684" actId="680"/>
        <pc:sldMkLst>
          <pc:docMk/>
          <pc:sldMk cId="3829726218" sldId="261"/>
        </pc:sldMkLst>
      </pc:sldChg>
      <pc:sldChg chg="modSp del mod">
        <pc:chgData name="Annelien van Leusden" userId="d9b8927c-09c3-46ee-8ed4-e96ff1cc9f90" providerId="ADAL" clId="{B5B8F804-AA12-46F8-9B9D-566D82BA614F}" dt="2026-01-12T10:07:37.433" v="404" actId="47"/>
        <pc:sldMkLst>
          <pc:docMk/>
          <pc:sldMk cId="1593920805" sldId="262"/>
        </pc:sldMkLst>
      </pc:sldChg>
      <pc:sldChg chg="new">
        <pc:chgData name="Annelien van Leusden" userId="d9b8927c-09c3-46ee-8ed4-e96ff1cc9f90" providerId="ADAL" clId="{B5B8F804-AA12-46F8-9B9D-566D82BA614F}" dt="2026-01-12T10:22:01.678" v="685" actId="680"/>
        <pc:sldMkLst>
          <pc:docMk/>
          <pc:sldMk cId="1643388172" sldId="262"/>
        </pc:sldMkLst>
      </pc:sldChg>
      <pc:sldChg chg="modSp new mod">
        <pc:chgData name="Annelien van Leusden" userId="d9b8927c-09c3-46ee-8ed4-e96ff1cc9f90" providerId="ADAL" clId="{B5B8F804-AA12-46F8-9B9D-566D82BA614F}" dt="2026-01-12T10:35:24.536" v="713" actId="27636"/>
        <pc:sldMkLst>
          <pc:docMk/>
          <pc:sldMk cId="1112164735" sldId="263"/>
        </pc:sldMkLst>
      </pc:sldChg>
      <pc:sldChg chg="new">
        <pc:chgData name="Annelien van Leusden" userId="d9b8927c-09c3-46ee-8ed4-e96ff1cc9f90" providerId="ADAL" clId="{B5B8F804-AA12-46F8-9B9D-566D82BA614F}" dt="2026-01-12T10:22:04.206" v="687" actId="680"/>
        <pc:sldMkLst>
          <pc:docMk/>
          <pc:sldMk cId="400154705" sldId="264"/>
        </pc:sldMkLst>
      </pc:sldChg>
      <pc:sldChg chg="del">
        <pc:chgData name="Annelien van Leusden" userId="d9b8927c-09c3-46ee-8ed4-e96ff1cc9f90" providerId="ADAL" clId="{B5B8F804-AA12-46F8-9B9D-566D82BA614F}" dt="2026-01-12T10:07:37.071" v="402" actId="47"/>
        <pc:sldMkLst>
          <pc:docMk/>
          <pc:sldMk cId="1346372204" sldId="264"/>
        </pc:sldMkLst>
      </pc:sldChg>
      <pc:sldChg chg="modSp new mod">
        <pc:chgData name="Annelien van Leusden" userId="d9b8927c-09c3-46ee-8ed4-e96ff1cc9f90" providerId="ADAL" clId="{B5B8F804-AA12-46F8-9B9D-566D82BA614F}" dt="2026-01-12T10:35:37.373" v="719" actId="27636"/>
        <pc:sldMkLst>
          <pc:docMk/>
          <pc:sldMk cId="3380321059" sldId="265"/>
        </pc:sldMkLst>
      </pc:sldChg>
      <pc:sldChg chg="modSp new mod">
        <pc:chgData name="Annelien van Leusden" userId="d9b8927c-09c3-46ee-8ed4-e96ff1cc9f90" providerId="ADAL" clId="{B5B8F804-AA12-46F8-9B9D-566D82BA614F}" dt="2026-01-12T10:35:41.861" v="723" actId="27636"/>
        <pc:sldMkLst>
          <pc:docMk/>
          <pc:sldMk cId="526416450" sldId="266"/>
        </pc:sldMkLst>
      </pc:sldChg>
      <pc:sldChg chg="del">
        <pc:chgData name="Annelien van Leusden" userId="d9b8927c-09c3-46ee-8ed4-e96ff1cc9f90" providerId="ADAL" clId="{B5B8F804-AA12-46F8-9B9D-566D82BA614F}" dt="2026-01-12T10:07:36.546" v="399" actId="47"/>
        <pc:sldMkLst>
          <pc:docMk/>
          <pc:sldMk cId="2121178069" sldId="266"/>
        </pc:sldMkLst>
      </pc:sldChg>
      <pc:sldChg chg="new">
        <pc:chgData name="Annelien van Leusden" userId="d9b8927c-09c3-46ee-8ed4-e96ff1cc9f90" providerId="ADAL" clId="{B5B8F804-AA12-46F8-9B9D-566D82BA614F}" dt="2026-01-12T10:22:08.183" v="690" actId="680"/>
        <pc:sldMkLst>
          <pc:docMk/>
          <pc:sldMk cId="1707137994" sldId="267"/>
        </pc:sldMkLst>
      </pc:sldChg>
      <pc:sldChg chg="new">
        <pc:chgData name="Annelien van Leusden" userId="d9b8927c-09c3-46ee-8ed4-e96ff1cc9f90" providerId="ADAL" clId="{B5B8F804-AA12-46F8-9B9D-566D82BA614F}" dt="2026-01-12T10:22:12.343" v="691" actId="680"/>
        <pc:sldMkLst>
          <pc:docMk/>
          <pc:sldMk cId="3199034001" sldId="268"/>
        </pc:sldMkLst>
      </pc:sldChg>
      <pc:sldChg chg="del">
        <pc:chgData name="Annelien van Leusden" userId="d9b8927c-09c3-46ee-8ed4-e96ff1cc9f90" providerId="ADAL" clId="{B5B8F804-AA12-46F8-9B9D-566D82BA614F}" dt="2026-01-12T10:07:36.153" v="397" actId="47"/>
        <pc:sldMkLst>
          <pc:docMk/>
          <pc:sldMk cId="4151694508" sldId="268"/>
        </pc:sldMkLst>
      </pc:sldChg>
      <pc:sldChg chg="new">
        <pc:chgData name="Annelien van Leusden" userId="d9b8927c-09c3-46ee-8ed4-e96ff1cc9f90" providerId="ADAL" clId="{B5B8F804-AA12-46F8-9B9D-566D82BA614F}" dt="2026-01-12T10:22:13.921" v="692" actId="680"/>
        <pc:sldMkLst>
          <pc:docMk/>
          <pc:sldMk cId="2679584618" sldId="269"/>
        </pc:sldMkLst>
      </pc:sldChg>
      <pc:sldChg chg="new">
        <pc:chgData name="Annelien van Leusden" userId="d9b8927c-09c3-46ee-8ed4-e96ff1cc9f90" providerId="ADAL" clId="{B5B8F804-AA12-46F8-9B9D-566D82BA614F}" dt="2026-01-12T10:22:15.961" v="693" actId="680"/>
        <pc:sldMkLst>
          <pc:docMk/>
          <pc:sldMk cId="1096810447" sldId="270"/>
        </pc:sldMkLst>
      </pc:sldChg>
      <pc:sldChg chg="del">
        <pc:chgData name="Annelien van Leusden" userId="d9b8927c-09c3-46ee-8ed4-e96ff1cc9f90" providerId="ADAL" clId="{B5B8F804-AA12-46F8-9B9D-566D82BA614F}" dt="2026-01-12T10:07:35.820" v="395" actId="47"/>
        <pc:sldMkLst>
          <pc:docMk/>
          <pc:sldMk cId="1472106130" sldId="270"/>
        </pc:sldMkLst>
      </pc:sldChg>
      <pc:sldChg chg="new">
        <pc:chgData name="Annelien van Leusden" userId="d9b8927c-09c3-46ee-8ed4-e96ff1cc9f90" providerId="ADAL" clId="{B5B8F804-AA12-46F8-9B9D-566D82BA614F}" dt="2026-01-12T10:22:21.065" v="694" actId="680"/>
        <pc:sldMkLst>
          <pc:docMk/>
          <pc:sldMk cId="535786675" sldId="271"/>
        </pc:sldMkLst>
      </pc:sldChg>
      <pc:sldChg chg="new">
        <pc:chgData name="Annelien van Leusden" userId="d9b8927c-09c3-46ee-8ed4-e96ff1cc9f90" providerId="ADAL" clId="{B5B8F804-AA12-46F8-9B9D-566D82BA614F}" dt="2026-01-12T10:22:22.570" v="695" actId="680"/>
        <pc:sldMkLst>
          <pc:docMk/>
          <pc:sldMk cId="16972515" sldId="272"/>
        </pc:sldMkLst>
      </pc:sldChg>
      <pc:sldChg chg="new">
        <pc:chgData name="Annelien van Leusden" userId="d9b8927c-09c3-46ee-8ed4-e96ff1cc9f90" providerId="ADAL" clId="{B5B8F804-AA12-46F8-9B9D-566D82BA614F}" dt="2026-01-12T10:22:23.825" v="696" actId="680"/>
        <pc:sldMkLst>
          <pc:docMk/>
          <pc:sldMk cId="2595439756" sldId="273"/>
        </pc:sldMkLst>
      </pc:sldChg>
      <pc:sldChg chg="new del">
        <pc:chgData name="Annelien van Leusden" userId="d9b8927c-09c3-46ee-8ed4-e96ff1cc9f90" providerId="ADAL" clId="{B5B8F804-AA12-46F8-9B9D-566D82BA614F}" dt="2026-01-12T10:22:34.605" v="698" actId="47"/>
        <pc:sldMkLst>
          <pc:docMk/>
          <pc:sldMk cId="2755708519" sldId="274"/>
        </pc:sldMkLst>
      </pc:sldChg>
      <pc:sldChg chg="del">
        <pc:chgData name="Annelien van Leusden" userId="d9b8927c-09c3-46ee-8ed4-e96ff1cc9f90" providerId="ADAL" clId="{B5B8F804-AA12-46F8-9B9D-566D82BA614F}" dt="2026-01-12T10:07:34.645" v="388" actId="47"/>
        <pc:sldMkLst>
          <pc:docMk/>
          <pc:sldMk cId="920173932" sldId="275"/>
        </pc:sldMkLst>
      </pc:sldChg>
      <pc:sldChg chg="modSp del mod">
        <pc:chgData name="Annelien van Leusden" userId="d9b8927c-09c3-46ee-8ed4-e96ff1cc9f90" providerId="ADAL" clId="{B5B8F804-AA12-46F8-9B9D-566D82BA614F}" dt="2026-01-12T10:07:34.337" v="387" actId="47"/>
        <pc:sldMkLst>
          <pc:docMk/>
          <pc:sldMk cId="2436493926" sldId="276"/>
        </pc:sldMkLst>
      </pc:sldChg>
      <pc:sldChg chg="del">
        <pc:chgData name="Annelien van Leusden" userId="d9b8927c-09c3-46ee-8ed4-e96ff1cc9f90" providerId="ADAL" clId="{B5B8F804-AA12-46F8-9B9D-566D82BA614F}" dt="2026-01-12T10:07:38.655" v="406" actId="47"/>
        <pc:sldMkLst>
          <pc:docMk/>
          <pc:sldMk cId="2243494996" sldId="277"/>
        </pc:sldMkLst>
      </pc:sldChg>
      <pc:sldChg chg="del">
        <pc:chgData name="Annelien van Leusden" userId="d9b8927c-09c3-46ee-8ed4-e96ff1cc9f90" providerId="ADAL" clId="{B5B8F804-AA12-46F8-9B9D-566D82BA614F}" dt="2026-01-12T10:07:36.711" v="400" actId="47"/>
        <pc:sldMkLst>
          <pc:docMk/>
          <pc:sldMk cId="2069393026" sldId="278"/>
        </pc:sldMkLst>
      </pc:sldChg>
      <pc:sldChg chg="del">
        <pc:chgData name="Annelien van Leusden" userId="d9b8927c-09c3-46ee-8ed4-e96ff1cc9f90" providerId="ADAL" clId="{B5B8F804-AA12-46F8-9B9D-566D82BA614F}" dt="2026-01-12T10:07:35.994" v="396" actId="47"/>
        <pc:sldMkLst>
          <pc:docMk/>
          <pc:sldMk cId="1417396711" sldId="280"/>
        </pc:sldMkLst>
      </pc:sldChg>
      <pc:sldChg chg="del">
        <pc:chgData name="Annelien van Leusden" userId="d9b8927c-09c3-46ee-8ed4-e96ff1cc9f90" providerId="ADAL" clId="{B5B8F804-AA12-46F8-9B9D-566D82BA614F}" dt="2026-01-12T10:07:35.172" v="391" actId="47"/>
        <pc:sldMkLst>
          <pc:docMk/>
          <pc:sldMk cId="3477453048" sldId="282"/>
        </pc:sldMkLst>
      </pc:sldChg>
      <pc:sldChg chg="del">
        <pc:chgData name="Annelien van Leusden" userId="d9b8927c-09c3-46ee-8ed4-e96ff1cc9f90" providerId="ADAL" clId="{B5B8F804-AA12-46F8-9B9D-566D82BA614F}" dt="2026-01-12T10:07:34.993" v="390" actId="47"/>
        <pc:sldMkLst>
          <pc:docMk/>
          <pc:sldMk cId="3396266754" sldId="283"/>
        </pc:sldMkLst>
      </pc:sldChg>
      <pc:sldChg chg="del">
        <pc:chgData name="Annelien van Leusden" userId="d9b8927c-09c3-46ee-8ed4-e96ff1cc9f90" providerId="ADAL" clId="{B5B8F804-AA12-46F8-9B9D-566D82BA614F}" dt="2026-01-12T10:07:37.226" v="403" actId="47"/>
        <pc:sldMkLst>
          <pc:docMk/>
          <pc:sldMk cId="1844941827" sldId="289"/>
        </pc:sldMkLst>
      </pc:sldChg>
      <pc:sldChg chg="del">
        <pc:chgData name="Annelien van Leusden" userId="d9b8927c-09c3-46ee-8ed4-e96ff1cc9f90" providerId="ADAL" clId="{B5B8F804-AA12-46F8-9B9D-566D82BA614F}" dt="2026-01-12T10:07:34.832" v="389" actId="47"/>
        <pc:sldMkLst>
          <pc:docMk/>
          <pc:sldMk cId="1177824853" sldId="290"/>
        </pc:sldMkLst>
      </pc:sldChg>
      <pc:sldChg chg="del">
        <pc:chgData name="Annelien van Leusden" userId="d9b8927c-09c3-46ee-8ed4-e96ff1cc9f90" providerId="ADAL" clId="{B5B8F804-AA12-46F8-9B9D-566D82BA614F}" dt="2026-01-12T10:07:36.361" v="398" actId="47"/>
        <pc:sldMkLst>
          <pc:docMk/>
          <pc:sldMk cId="404854312" sldId="292"/>
        </pc:sldMkLst>
      </pc:sldChg>
      <pc:sldChg chg="del">
        <pc:chgData name="Annelien van Leusden" userId="d9b8927c-09c3-46ee-8ed4-e96ff1cc9f90" providerId="ADAL" clId="{B5B8F804-AA12-46F8-9B9D-566D82BA614F}" dt="2026-01-12T10:07:35.641" v="394" actId="47"/>
        <pc:sldMkLst>
          <pc:docMk/>
          <pc:sldMk cId="473871986" sldId="293"/>
        </pc:sldMkLst>
      </pc:sldChg>
      <pc:sldChg chg="del">
        <pc:chgData name="Annelien van Leusden" userId="d9b8927c-09c3-46ee-8ed4-e96ff1cc9f90" providerId="ADAL" clId="{B5B8F804-AA12-46F8-9B9D-566D82BA614F}" dt="2026-01-12T10:07:35.491" v="393" actId="47"/>
        <pc:sldMkLst>
          <pc:docMk/>
          <pc:sldMk cId="3084972071" sldId="294"/>
        </pc:sldMkLst>
      </pc:sldChg>
      <pc:sldMasterChg chg="addSp delSp modSp mod delSldLayout modSldLayout sldLayoutOrd">
        <pc:chgData name="Annelien van Leusden" userId="d9b8927c-09c3-46ee-8ed4-e96ff1cc9f90" providerId="ADAL" clId="{B5B8F804-AA12-46F8-9B9D-566D82BA614F}" dt="2026-01-12T10:35:54.933" v="727" actId="207"/>
        <pc:sldMasterMkLst>
          <pc:docMk/>
          <pc:sldMasterMk cId="1928452137" sldId="2147483666"/>
        </pc:sldMasterMkLst>
        <pc:sldLayoutChg chg="addSp delSp modSp mod">
          <pc:chgData name="Annelien van Leusden" userId="d9b8927c-09c3-46ee-8ed4-e96ff1cc9f90" providerId="ADAL" clId="{B5B8F804-AA12-46F8-9B9D-566D82BA614F}" dt="2026-01-12T10:15:15.903" v="646" actId="207"/>
          <pc:sldLayoutMkLst>
            <pc:docMk/>
            <pc:sldMasterMk cId="1928452137" sldId="2147483666"/>
            <pc:sldLayoutMk cId="913108640" sldId="2147483667"/>
          </pc:sldLayoutMkLst>
        </pc:sldLayoutChg>
        <pc:sldLayoutChg chg="addSp delSp modSp mod">
          <pc:chgData name="Annelien van Leusden" userId="d9b8927c-09c3-46ee-8ed4-e96ff1cc9f90" providerId="ADAL" clId="{B5B8F804-AA12-46F8-9B9D-566D82BA614F}" dt="2026-01-12T10:34:59.857" v="701" actId="207"/>
          <pc:sldLayoutMkLst>
            <pc:docMk/>
            <pc:sldMasterMk cId="1928452137" sldId="2147483666"/>
            <pc:sldLayoutMk cId="2631270364" sldId="2147483668"/>
          </pc:sldLayoutMkLst>
        </pc:sldLayoutChg>
        <pc:sldLayoutChg chg="addSp delSp modSp mod">
          <pc:chgData name="Annelien van Leusden" userId="d9b8927c-09c3-46ee-8ed4-e96ff1cc9f90" providerId="ADAL" clId="{B5B8F804-AA12-46F8-9B9D-566D82BA614F}" dt="2026-01-12T10:35:11.272" v="702" actId="207"/>
          <pc:sldLayoutMkLst>
            <pc:docMk/>
            <pc:sldMasterMk cId="1928452137" sldId="2147483666"/>
            <pc:sldLayoutMk cId="3052812340" sldId="2147483670"/>
          </pc:sldLayoutMkLst>
        </pc:sldLayoutChg>
        <pc:sldLayoutChg chg="addSp delSp modSp mod setBg">
          <pc:chgData name="Annelien van Leusden" userId="d9b8927c-09c3-46ee-8ed4-e96ff1cc9f90" providerId="ADAL" clId="{B5B8F804-AA12-46F8-9B9D-566D82BA614F}" dt="2026-01-12T10:35:48.225" v="725" actId="207"/>
          <pc:sldLayoutMkLst>
            <pc:docMk/>
            <pc:sldMasterMk cId="1928452137" sldId="2147483666"/>
            <pc:sldLayoutMk cId="3021740900" sldId="2147483671"/>
          </pc:sldLayoutMkLst>
        </pc:sldLayoutChg>
        <pc:sldLayoutChg chg="addSp delSp modSp mod">
          <pc:chgData name="Annelien van Leusden" userId="d9b8927c-09c3-46ee-8ed4-e96ff1cc9f90" providerId="ADAL" clId="{B5B8F804-AA12-46F8-9B9D-566D82BA614F}" dt="2026-01-12T10:15:55.290" v="656" actId="207"/>
          <pc:sldLayoutMkLst>
            <pc:docMk/>
            <pc:sldMasterMk cId="1928452137" sldId="2147483666"/>
            <pc:sldLayoutMk cId="4203189534" sldId="2147483672"/>
          </pc:sldLayoutMkLst>
        </pc:sldLayoutChg>
        <pc:sldLayoutChg chg="delSp mod ord">
          <pc:chgData name="Annelien van Leusden" userId="d9b8927c-09c3-46ee-8ed4-e96ff1cc9f90" providerId="ADAL" clId="{B5B8F804-AA12-46F8-9B9D-566D82BA614F}" dt="2026-01-12T10:18:55.407" v="676" actId="20578"/>
          <pc:sldLayoutMkLst>
            <pc:docMk/>
            <pc:sldMasterMk cId="1928452137" sldId="2147483666"/>
            <pc:sldLayoutMk cId="3228668804" sldId="2147483673"/>
          </pc:sldLayoutMkLst>
        </pc:sldLayoutChg>
        <pc:sldLayoutChg chg="addSp delSp modSp mod">
          <pc:chgData name="Annelien van Leusden" userId="d9b8927c-09c3-46ee-8ed4-e96ff1cc9f90" providerId="ADAL" clId="{B5B8F804-AA12-46F8-9B9D-566D82BA614F}" dt="2026-01-12T10:17:11.951" v="671" actId="478"/>
          <pc:sldLayoutMkLst>
            <pc:docMk/>
            <pc:sldMasterMk cId="1928452137" sldId="2147483666"/>
            <pc:sldLayoutMk cId="3562372833" sldId="2147483674"/>
          </pc:sldLayoutMkLst>
        </pc:sldLayoutChg>
        <pc:sldLayoutChg chg="addSp delSp modSp mod setBg">
          <pc:chgData name="Annelien van Leusden" userId="d9b8927c-09c3-46ee-8ed4-e96ff1cc9f90" providerId="ADAL" clId="{B5B8F804-AA12-46F8-9B9D-566D82BA614F}" dt="2026-01-12T10:07:00.178" v="377" actId="27636"/>
          <pc:sldLayoutMkLst>
            <pc:docMk/>
            <pc:sldMasterMk cId="1928452137" sldId="2147483666"/>
            <pc:sldLayoutMk cId="609095538" sldId="2147483675"/>
          </pc:sldLayoutMkLst>
        </pc:sldLayoutChg>
        <pc:sldLayoutChg chg="delSp modSp mod">
          <pc:chgData name="Annelien van Leusden" userId="d9b8927c-09c3-46ee-8ed4-e96ff1cc9f90" providerId="ADAL" clId="{B5B8F804-AA12-46F8-9B9D-566D82BA614F}" dt="2026-01-12T10:35:37.351" v="716" actId="207"/>
          <pc:sldLayoutMkLst>
            <pc:docMk/>
            <pc:sldMasterMk cId="1928452137" sldId="2147483666"/>
            <pc:sldLayoutMk cId="264798778" sldId="2147483676"/>
          </pc:sldLayoutMkLst>
        </pc:sldLayoutChg>
        <pc:sldLayoutChg chg="addSp delSp modSp mod">
          <pc:chgData name="Annelien van Leusden" userId="d9b8927c-09c3-46ee-8ed4-e96ff1cc9f90" providerId="ADAL" clId="{B5B8F804-AA12-46F8-9B9D-566D82BA614F}" dt="2026-01-12T10:07:02.022" v="381" actId="27636"/>
          <pc:sldLayoutMkLst>
            <pc:docMk/>
            <pc:sldMasterMk cId="1928452137" sldId="2147483666"/>
            <pc:sldLayoutMk cId="1616316768" sldId="2147483677"/>
          </pc:sldLayoutMkLst>
        </pc:sldLayoutChg>
        <pc:sldLayoutChg chg="addSp delSp modSp mod setBg">
          <pc:chgData name="Annelien van Leusden" userId="d9b8927c-09c3-46ee-8ed4-e96ff1cc9f90" providerId="ADAL" clId="{B5B8F804-AA12-46F8-9B9D-566D82BA614F}" dt="2026-01-12T10:07:18.358" v="385"/>
          <pc:sldLayoutMkLst>
            <pc:docMk/>
            <pc:sldMasterMk cId="1928452137" sldId="2147483666"/>
            <pc:sldLayoutMk cId="429355126" sldId="2147483678"/>
          </pc:sldLayoutMkLst>
        </pc:sldLayoutChg>
        <pc:sldLayoutChg chg="addSp delSp modSp mod">
          <pc:chgData name="Annelien van Leusden" userId="d9b8927c-09c3-46ee-8ed4-e96ff1cc9f90" providerId="ADAL" clId="{B5B8F804-AA12-46F8-9B9D-566D82BA614F}" dt="2026-01-12T10:35:54.933" v="727" actId="207"/>
          <pc:sldLayoutMkLst>
            <pc:docMk/>
            <pc:sldMasterMk cId="1928452137" sldId="2147483666"/>
            <pc:sldLayoutMk cId="23543133" sldId="2147483681"/>
          </pc:sldLayoutMkLst>
        </pc:sldLayoutChg>
        <pc:sldLayoutChg chg="delSp modSp del mod">
          <pc:chgData name="Annelien van Leusden" userId="d9b8927c-09c3-46ee-8ed4-e96ff1cc9f90" providerId="ADAL" clId="{B5B8F804-AA12-46F8-9B9D-566D82BA614F}" dt="2026-01-12T10:07:35.994" v="396" actId="47"/>
          <pc:sldLayoutMkLst>
            <pc:docMk/>
            <pc:sldMasterMk cId="1928452137" sldId="2147483666"/>
            <pc:sldLayoutMk cId="4026250860" sldId="2147483685"/>
          </pc:sldLayoutMkLst>
        </pc:sldLayoutChg>
        <pc:sldLayoutChg chg="addSp delSp modSp mod setBg">
          <pc:chgData name="Annelien van Leusden" userId="d9b8927c-09c3-46ee-8ed4-e96ff1cc9f90" providerId="ADAL" clId="{B5B8F804-AA12-46F8-9B9D-566D82BA614F}" dt="2026-01-12T10:35:19.924" v="703" actId="207"/>
          <pc:sldLayoutMkLst>
            <pc:docMk/>
            <pc:sldMasterMk cId="1928452137" sldId="2147483666"/>
            <pc:sldLayoutMk cId="2501487619" sldId="2147483688"/>
          </pc:sldLayoutMkLst>
        </pc:sldLayoutChg>
        <pc:sldLayoutChg chg="addSp delSp modSp mod">
          <pc:chgData name="Annelien van Leusden" userId="d9b8927c-09c3-46ee-8ed4-e96ff1cc9f90" providerId="ADAL" clId="{B5B8F804-AA12-46F8-9B9D-566D82BA614F}" dt="2026-01-12T10:35:51.957" v="726" actId="207"/>
          <pc:sldLayoutMkLst>
            <pc:docMk/>
            <pc:sldMasterMk cId="1928452137" sldId="2147483666"/>
            <pc:sldLayoutMk cId="2056323463" sldId="2147483692"/>
          </pc:sldLayoutMkLst>
        </pc:sldLayoutChg>
        <pc:sldLayoutChg chg="addSp delSp modSp mod">
          <pc:chgData name="Annelien van Leusden" userId="d9b8927c-09c3-46ee-8ed4-e96ff1cc9f90" providerId="ADAL" clId="{B5B8F804-AA12-46F8-9B9D-566D82BA614F}" dt="2026-01-12T10:35:28.492" v="714" actId="207"/>
          <pc:sldLayoutMkLst>
            <pc:docMk/>
            <pc:sldMasterMk cId="1928452137" sldId="2147483666"/>
            <pc:sldLayoutMk cId="3061950496" sldId="2147483694"/>
          </pc:sldLayoutMkLst>
        </pc:sldLayoutChg>
        <pc:sldLayoutChg chg="addSp delSp modSp mod">
          <pc:chgData name="Annelien van Leusden" userId="d9b8927c-09c3-46ee-8ed4-e96ff1cc9f90" providerId="ADAL" clId="{B5B8F804-AA12-46F8-9B9D-566D82BA614F}" dt="2026-01-12T10:07:00.843" v="379" actId="27636"/>
          <pc:sldLayoutMkLst>
            <pc:docMk/>
            <pc:sldMasterMk cId="1928452137" sldId="2147483666"/>
            <pc:sldLayoutMk cId="1386696317" sldId="2147483696"/>
          </pc:sldLayoutMkLst>
        </pc:sldLayoutChg>
        <pc:sldLayoutChg chg="delSp modSp mod">
          <pc:chgData name="Annelien van Leusden" userId="d9b8927c-09c3-46ee-8ed4-e96ff1cc9f90" providerId="ADAL" clId="{B5B8F804-AA12-46F8-9B9D-566D82BA614F}" dt="2026-01-12T10:35:32.260" v="715" actId="207"/>
          <pc:sldLayoutMkLst>
            <pc:docMk/>
            <pc:sldMasterMk cId="1928452137" sldId="2147483666"/>
            <pc:sldLayoutMk cId="129327841" sldId="2147483697"/>
          </pc:sldLayoutMkLst>
        </pc:sldLayoutChg>
        <pc:sldLayoutChg chg="addSp delSp modSp mod setBg">
          <pc:chgData name="Annelien van Leusden" userId="d9b8927c-09c3-46ee-8ed4-e96ff1cc9f90" providerId="ADAL" clId="{B5B8F804-AA12-46F8-9B9D-566D82BA614F}" dt="2026-01-12T10:35:45.040" v="724" actId="207"/>
          <pc:sldLayoutMkLst>
            <pc:docMk/>
            <pc:sldMasterMk cId="1928452137" sldId="2147483666"/>
            <pc:sldLayoutMk cId="1442619314" sldId="2147483699"/>
          </pc:sldLayoutMkLst>
        </pc:sldLayoutChg>
        <pc:sldLayoutChg chg="addSp delSp modSp mod ord">
          <pc:chgData name="Annelien van Leusden" userId="d9b8927c-09c3-46ee-8ed4-e96ff1cc9f90" providerId="ADAL" clId="{B5B8F804-AA12-46F8-9B9D-566D82BA614F}" dt="2026-01-12T10:35:41.847" v="720" actId="207"/>
          <pc:sldLayoutMkLst>
            <pc:docMk/>
            <pc:sldMasterMk cId="1928452137" sldId="2147483666"/>
            <pc:sldLayoutMk cId="2376933483" sldId="2147483700"/>
          </pc:sldLayoutMkLst>
        </pc:sldLayoutChg>
        <pc:sldLayoutChg chg="addSp delSp modSp del mod">
          <pc:chgData name="Annelien van Leusden" userId="d9b8927c-09c3-46ee-8ed4-e96ff1cc9f90" providerId="ADAL" clId="{B5B8F804-AA12-46F8-9B9D-566D82BA614F}" dt="2026-01-12T10:07:35.641" v="394" actId="47"/>
          <pc:sldLayoutMkLst>
            <pc:docMk/>
            <pc:sldMasterMk cId="1928452137" sldId="2147483666"/>
            <pc:sldLayoutMk cId="2290034707" sldId="214748370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53F6ED8B-CF52-4A64-BACC-61D9C1041E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D7022B2-02C5-4E03-99BC-0BA3C57AC4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0C9519F-7A28-43BB-A143-B21525535059}" type="datetime1">
              <a:rPr lang="nl-NL" smtClean="0"/>
              <a:t>26-2-2026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C3FEE8C-8D38-4F2A-950E-071C6823E2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C567A6D-959B-4552-AB8D-4CCA819CAA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BF9A36D-7FAC-478F-9944-F324014F6F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24676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noProof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3E86C-D444-47FC-8F19-43D761FF4B6C}" type="datetime1">
              <a:rPr lang="nl-NL" smtClean="0"/>
              <a:pPr/>
              <a:t>26-2-2026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4B9A9E5-4F7F-4A7D-9DE1-899232329269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3877831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 descr="Afbeelding met collage, persoon, tekenfilm, illustratie&#10;&#10;Door AI gegenereerde inhoud is mogelijk onjuist.">
            <a:extLst>
              <a:ext uri="{FF2B5EF4-FFF2-40B4-BE49-F238E27FC236}">
                <a16:creationId xmlns:a16="http://schemas.microsoft.com/office/drawing/2014/main" id="{8736C619-AF7C-8AC5-84B7-F751B4C642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5391" r="46060"/>
          <a:stretch>
            <a:fillRect/>
          </a:stretch>
        </p:blipFill>
        <p:spPr>
          <a:xfrm>
            <a:off x="193972" y="2618617"/>
            <a:ext cx="4904240" cy="4153095"/>
          </a:xfrm>
          <a:prstGeom prst="rect">
            <a:avLst/>
          </a:prstGeom>
        </p:spPr>
      </p:pic>
      <p:pic>
        <p:nvPicPr>
          <p:cNvPr id="8" name="Afbeelding 7" descr="Afbeelding met collage, persoon, tekenfilm, illustratie&#10;&#10;Door AI gegenereerde inhoud is mogelijk onjuist.">
            <a:extLst>
              <a:ext uri="{FF2B5EF4-FFF2-40B4-BE49-F238E27FC236}">
                <a16:creationId xmlns:a16="http://schemas.microsoft.com/office/drawing/2014/main" id="{EF18CF9B-4D63-5375-61BF-CCA2629283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63403"/>
          <a:stretch>
            <a:fillRect/>
          </a:stretch>
        </p:blipFill>
        <p:spPr>
          <a:xfrm>
            <a:off x="843950" y="266150"/>
            <a:ext cx="9092090" cy="235246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16040" y="3830128"/>
            <a:ext cx="4941771" cy="1726914"/>
          </a:xfrm>
        </p:spPr>
        <p:txBody>
          <a:bodyPr rtlCol="0" anchor="b">
            <a:noAutofit/>
          </a:bodyPr>
          <a:lstStyle>
            <a:lvl1pPr algn="l">
              <a:defRPr sz="3600" b="1" cap="none" spc="150" baseline="0">
                <a:solidFill>
                  <a:srgbClr val="ED7218"/>
                </a:solidFill>
                <a:latin typeface="Alwyn New Lt" panose="020B0303000000020004" pitchFamily="34" charset="0"/>
              </a:defRPr>
            </a:lvl1pPr>
          </a:lstStyle>
          <a:p>
            <a:pPr rtl="0"/>
            <a:r>
              <a:rPr lang="nl-NL" noProof="0" dirty="0"/>
              <a:t>Klikken om titelstijl van model te bewerken</a:t>
            </a:r>
          </a:p>
        </p:txBody>
      </p:sp>
      <p:sp>
        <p:nvSpPr>
          <p:cNvPr id="3" name="Subtitel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416041" y="5586890"/>
            <a:ext cx="4941770" cy="39666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sz="1600" b="0">
                <a:solidFill>
                  <a:srgbClr val="67222F"/>
                </a:solidFill>
                <a:latin typeface="Brandon Grotesque Regular" panose="020B0503020203060202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l-NL" noProof="0" dirty="0"/>
              <a:t>KLIK OM DE SUBTITELSTIJL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13108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bg>
      <p:bgPr>
        <a:solidFill>
          <a:srgbClr val="F6EE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063855" y="3064615"/>
            <a:ext cx="1240971" cy="82391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4000" kern="1200" cap="all" spc="150" baseline="0" dirty="0" smtClean="0">
                <a:solidFill>
                  <a:srgbClr val="6A7CB3"/>
                </a:solidFill>
                <a:latin typeface="Alwyn New Rg" panose="020B0503000000020004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#</a:t>
            </a:r>
          </a:p>
        </p:txBody>
      </p:sp>
      <p:sp>
        <p:nvSpPr>
          <p:cNvPr id="23" name="Tijdelijke aanduiding voor tekst 2">
            <a:extLst>
              <a:ext uri="{FF2B5EF4-FFF2-40B4-BE49-F238E27FC236}">
                <a16:creationId xmlns:a16="http://schemas.microsoft.com/office/drawing/2014/main" id="{A066E2EA-C6EA-4A02-818E-33BD582D92E7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475514" y="3064615"/>
            <a:ext cx="1240971" cy="82391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4000" kern="1200" cap="all" spc="150" baseline="0" dirty="0" smtClean="0">
                <a:solidFill>
                  <a:srgbClr val="6A7CB3"/>
                </a:solidFill>
                <a:latin typeface="Alwyn New Rg" panose="020B0503000000020004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#</a:t>
            </a:r>
          </a:p>
        </p:txBody>
      </p:sp>
      <p:sp>
        <p:nvSpPr>
          <p:cNvPr id="24" name="Tijdelijke aanduiding voor tekst 2">
            <a:extLst>
              <a:ext uri="{FF2B5EF4-FFF2-40B4-BE49-F238E27FC236}">
                <a16:creationId xmlns:a16="http://schemas.microsoft.com/office/drawing/2014/main" id="{97B9C3B0-3522-407C-B662-631E19ECC95F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887174" y="3064615"/>
            <a:ext cx="1240971" cy="82391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4000" kern="1200" cap="all" spc="150" baseline="0" dirty="0" smtClean="0">
                <a:solidFill>
                  <a:srgbClr val="6A7CB3"/>
                </a:solidFill>
                <a:latin typeface="Alwyn New Rg" panose="020B0503000000020004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#</a:t>
            </a:r>
          </a:p>
        </p:txBody>
      </p:sp>
      <p:sp>
        <p:nvSpPr>
          <p:cNvPr id="25" name="Tijdelijke aanduiding voor inhoud 3">
            <a:extLst>
              <a:ext uri="{FF2B5EF4-FFF2-40B4-BE49-F238E27FC236}">
                <a16:creationId xmlns:a16="http://schemas.microsoft.com/office/drawing/2014/main" id="{82D8880F-3EAC-45C9-91F2-19A193791A18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1129698" y="5280763"/>
            <a:ext cx="3124093" cy="462927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cap="none" spc="50" baseline="0">
                <a:solidFill>
                  <a:srgbClr val="2A0003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nl-NL" noProof="0" dirty="0"/>
              <a:t>Klik om de tekststijlen van het model te bewerken</a:t>
            </a:r>
          </a:p>
        </p:txBody>
      </p:sp>
      <p:sp>
        <p:nvSpPr>
          <p:cNvPr id="26" name="Tijdelijke aanduiding voor inhoud 5">
            <a:extLst>
              <a:ext uri="{FF2B5EF4-FFF2-40B4-BE49-F238E27FC236}">
                <a16:creationId xmlns:a16="http://schemas.microsoft.com/office/drawing/2014/main" id="{9019518E-E850-403D-A5B5-4B53F8C4A56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526261" y="5280763"/>
            <a:ext cx="3139479" cy="462927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cap="none" spc="50" baseline="0">
                <a:solidFill>
                  <a:srgbClr val="2A0003"/>
                </a:solidFill>
              </a:defRPr>
            </a:lvl1pPr>
            <a:lvl2pPr marL="457200" indent="0" algn="ctr">
              <a:lnSpc>
                <a:spcPct val="100000"/>
              </a:lnSpc>
              <a:buNone/>
              <a:defRPr sz="1400" cap="none" spc="50" baseline="0">
                <a:solidFill>
                  <a:srgbClr val="2A0003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endParaRPr lang="nl-NL" noProof="0"/>
          </a:p>
        </p:txBody>
      </p:sp>
      <p:sp>
        <p:nvSpPr>
          <p:cNvPr id="27" name="Tijdelijke aanduiding voor inhoud 3">
            <a:extLst>
              <a:ext uri="{FF2B5EF4-FFF2-40B4-BE49-F238E27FC236}">
                <a16:creationId xmlns:a16="http://schemas.microsoft.com/office/drawing/2014/main" id="{A8058154-45E5-403E-B714-AC85774F391F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7938210" y="5280763"/>
            <a:ext cx="3124093" cy="462927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cap="none" spc="50" baseline="0">
                <a:solidFill>
                  <a:srgbClr val="2A0003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309FCBB9-846D-393D-AE82-B08570D89D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3104" y="892177"/>
            <a:ext cx="7167471" cy="841373"/>
          </a:xfrm>
        </p:spPr>
        <p:txBody>
          <a:bodyPr rtlCol="0" anchor="t">
            <a:normAutofit/>
          </a:bodyPr>
          <a:lstStyle>
            <a:lvl1pPr algn="l">
              <a:defRPr lang="en-US" sz="2800" kern="1200" spc="150" baseline="0" dirty="0">
                <a:solidFill>
                  <a:srgbClr val="ED7218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nl-NL" noProof="0" dirty="0"/>
              <a:t>Klik om de titelstijl van het model te bewerken</a:t>
            </a:r>
          </a:p>
        </p:txBody>
      </p:sp>
      <p:sp>
        <p:nvSpPr>
          <p:cNvPr id="10" name="Tijdelijke aanduiding voor tekst 15">
            <a:extLst>
              <a:ext uri="{FF2B5EF4-FFF2-40B4-BE49-F238E27FC236}">
                <a16:creationId xmlns:a16="http://schemas.microsoft.com/office/drawing/2014/main" id="{450A67F7-CB87-C03C-A1F4-CC0DDE4D863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129697" y="4668103"/>
            <a:ext cx="3139478" cy="533793"/>
          </a:xfrm>
        </p:spPr>
        <p:txBody>
          <a:bodyPr rtlCol="0">
            <a:noAutofit/>
          </a:bodyPr>
          <a:lstStyle>
            <a:lvl1pPr marL="0" indent="0" algn="l">
              <a:buNone/>
              <a:defRPr lang="en-US" sz="1800" b="1" kern="1200" spc="150" baseline="0" dirty="0">
                <a:solidFill>
                  <a:srgbClr val="C2AC41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 dirty="0"/>
              <a:t>KLIK OM SUBTITEL TOE TE VOEGEN</a:t>
            </a:r>
          </a:p>
        </p:txBody>
      </p:sp>
      <p:sp>
        <p:nvSpPr>
          <p:cNvPr id="12" name="Tijdelijke aanduiding voor tekst 15">
            <a:extLst>
              <a:ext uri="{FF2B5EF4-FFF2-40B4-BE49-F238E27FC236}">
                <a16:creationId xmlns:a16="http://schemas.microsoft.com/office/drawing/2014/main" id="{02699463-0E3A-F27F-789E-E00B1D03224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26262" y="4668102"/>
            <a:ext cx="3139478" cy="533793"/>
          </a:xfrm>
        </p:spPr>
        <p:txBody>
          <a:bodyPr rtlCol="0">
            <a:noAutofit/>
          </a:bodyPr>
          <a:lstStyle>
            <a:lvl1pPr marL="0" indent="0" algn="l">
              <a:buNone/>
              <a:defRPr lang="en-US" sz="1800" b="1" kern="1200" spc="150" baseline="0" dirty="0">
                <a:solidFill>
                  <a:srgbClr val="C2AC41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 dirty="0"/>
              <a:t>KLIK OM SUBTITEL TOE TE VOEGEN</a:t>
            </a:r>
          </a:p>
        </p:txBody>
      </p:sp>
      <p:sp>
        <p:nvSpPr>
          <p:cNvPr id="14" name="Tijdelijke aanduiding voor tekst 15">
            <a:extLst>
              <a:ext uri="{FF2B5EF4-FFF2-40B4-BE49-F238E27FC236}">
                <a16:creationId xmlns:a16="http://schemas.microsoft.com/office/drawing/2014/main" id="{2BD3D8A8-4120-A9BF-E0B4-C3325FF8B4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922825" y="4668102"/>
            <a:ext cx="3139478" cy="533793"/>
          </a:xfrm>
        </p:spPr>
        <p:txBody>
          <a:bodyPr rtlCol="0">
            <a:noAutofit/>
          </a:bodyPr>
          <a:lstStyle>
            <a:lvl1pPr marL="0" indent="0" algn="l">
              <a:buNone/>
              <a:defRPr lang="en-US" sz="1800" b="1" kern="1200" spc="150" baseline="0" dirty="0">
                <a:solidFill>
                  <a:srgbClr val="C2AC41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 dirty="0"/>
              <a:t>KLIK OM SUBTITEL TOE TE VOEGEN</a:t>
            </a:r>
          </a:p>
        </p:txBody>
      </p:sp>
    </p:spTree>
    <p:extLst>
      <p:ext uri="{BB962C8B-B14F-4D97-AF65-F5344CB8AC3E}">
        <p14:creationId xmlns:p14="http://schemas.microsoft.com/office/powerpoint/2010/main" val="14426193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2 inhoud">
    <p:bg>
      <p:bgPr>
        <a:solidFill>
          <a:srgbClr val="F6EE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2933700" y="3834606"/>
            <a:ext cx="3924300" cy="1997867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5pPr>
          </a:lstStyle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410173" y="3834606"/>
            <a:ext cx="3943627" cy="1997867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A02CEA39-2F2F-E0CE-7B6A-3BF44630BA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3104" y="892177"/>
            <a:ext cx="7167471" cy="841373"/>
          </a:xfrm>
        </p:spPr>
        <p:txBody>
          <a:bodyPr rtlCol="0" anchor="t">
            <a:normAutofit/>
          </a:bodyPr>
          <a:lstStyle>
            <a:lvl1pPr algn="l">
              <a:defRPr lang="en-US" sz="2800" kern="1200" spc="150" baseline="0" dirty="0">
                <a:solidFill>
                  <a:srgbClr val="ED7218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nl-NL" noProof="0" dirty="0"/>
              <a:t>Klik om de titelstijl van het model te bewerken</a:t>
            </a:r>
          </a:p>
        </p:txBody>
      </p:sp>
      <p:sp>
        <p:nvSpPr>
          <p:cNvPr id="11" name="Tijdelijke aanduiding voor tekst 15">
            <a:extLst>
              <a:ext uri="{FF2B5EF4-FFF2-40B4-BE49-F238E27FC236}">
                <a16:creationId xmlns:a16="http://schemas.microsoft.com/office/drawing/2014/main" id="{B6920857-96F2-E070-62F9-B4EAEB1C5F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33699" y="3062097"/>
            <a:ext cx="3943627" cy="533793"/>
          </a:xfrm>
        </p:spPr>
        <p:txBody>
          <a:bodyPr rtlCol="0">
            <a:noAutofit/>
          </a:bodyPr>
          <a:lstStyle>
            <a:lvl1pPr marL="0" indent="0" algn="l">
              <a:buNone/>
              <a:defRPr lang="en-US" sz="1800" b="1" kern="1200" spc="150" baseline="0" dirty="0">
                <a:solidFill>
                  <a:srgbClr val="C2AC41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 dirty="0"/>
              <a:t>KLIK OM SUBTITEL TOE TE VOEGEN</a:t>
            </a:r>
          </a:p>
        </p:txBody>
      </p:sp>
      <p:sp>
        <p:nvSpPr>
          <p:cNvPr id="12" name="Tijdelijke aanduiding voor tekst 15">
            <a:extLst>
              <a:ext uri="{FF2B5EF4-FFF2-40B4-BE49-F238E27FC236}">
                <a16:creationId xmlns:a16="http://schemas.microsoft.com/office/drawing/2014/main" id="{AD8135AA-A8F2-AFEF-3EFC-FA9B7A7814C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410172" y="3062097"/>
            <a:ext cx="3943627" cy="533793"/>
          </a:xfrm>
        </p:spPr>
        <p:txBody>
          <a:bodyPr rtlCol="0">
            <a:noAutofit/>
          </a:bodyPr>
          <a:lstStyle>
            <a:lvl1pPr marL="0" indent="0" algn="l">
              <a:buNone/>
              <a:defRPr lang="en-US" sz="1800" b="1" kern="1200" spc="150" baseline="0" dirty="0">
                <a:solidFill>
                  <a:srgbClr val="C2AC41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 dirty="0"/>
              <a:t>KLIK OM SUBTITEL TOE TE VOEGEN</a:t>
            </a:r>
          </a:p>
        </p:txBody>
      </p:sp>
    </p:spTree>
    <p:extLst>
      <p:ext uri="{BB962C8B-B14F-4D97-AF65-F5344CB8AC3E}">
        <p14:creationId xmlns:p14="http://schemas.microsoft.com/office/powerpoint/2010/main" val="3021740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jdlij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7D46070C-E825-43D0-99F4-8B4614131131}"/>
              </a:ext>
            </a:extLst>
          </p:cNvPr>
          <p:cNvSpPr/>
          <p:nvPr userDrawn="1"/>
        </p:nvSpPr>
        <p:spPr>
          <a:xfrm>
            <a:off x="0" y="3057683"/>
            <a:ext cx="12191998" cy="2010190"/>
          </a:xfrm>
          <a:prstGeom prst="rect">
            <a:avLst/>
          </a:prstGeom>
          <a:solidFill>
            <a:srgbClr val="F6EE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jdelijke aanduiding voor tekst 10">
            <a:extLst>
              <a:ext uri="{FF2B5EF4-FFF2-40B4-BE49-F238E27FC236}">
                <a16:creationId xmlns:a16="http://schemas.microsoft.com/office/drawing/2014/main" id="{E4E92FC5-6FC2-45C2-9200-3244F9EA69A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4399" y="3354712"/>
            <a:ext cx="731520" cy="457200"/>
          </a:xfrm>
        </p:spPr>
        <p:txBody>
          <a:bodyPr rtlCol="0" anchor="ctr"/>
          <a:lstStyle>
            <a:lvl1pPr marL="0" indent="0" algn="l">
              <a:buNone/>
              <a:defRPr sz="1400" b="1">
                <a:solidFill>
                  <a:srgbClr val="2A0003"/>
                </a:solidFill>
                <a:latin typeface="Brandon Grotesque Regular" panose="020B0503020203060202" pitchFamily="34" charset="0"/>
              </a:defRPr>
            </a:lvl1pPr>
          </a:lstStyle>
          <a:p>
            <a:pPr lvl="0" rtl="0"/>
            <a:r>
              <a:rPr lang="nl-NL" noProof="0" dirty="0"/>
              <a:t>YEAR</a:t>
            </a:r>
          </a:p>
        </p:txBody>
      </p:sp>
      <p:sp>
        <p:nvSpPr>
          <p:cNvPr id="7" name="Tijdelijke aanduiding voor tekst 10">
            <a:extLst>
              <a:ext uri="{FF2B5EF4-FFF2-40B4-BE49-F238E27FC236}">
                <a16:creationId xmlns:a16="http://schemas.microsoft.com/office/drawing/2014/main" id="{4D75C136-D6C3-4431-8776-997070627A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96596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8" name="Tijdelijke aanduiding voor tekst 10">
            <a:extLst>
              <a:ext uri="{FF2B5EF4-FFF2-40B4-BE49-F238E27FC236}">
                <a16:creationId xmlns:a16="http://schemas.microsoft.com/office/drawing/2014/main" id="{FD15D323-BFE3-4ACE-9A2E-C9EB69458B12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5388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9" name="Tijdelijke aanduiding voor tekst 10">
            <a:extLst>
              <a:ext uri="{FF2B5EF4-FFF2-40B4-BE49-F238E27FC236}">
                <a16:creationId xmlns:a16="http://schemas.microsoft.com/office/drawing/2014/main" id="{3B520767-B49F-4503-8120-B66E411F33E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180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10" name="Tijdelijke aanduiding voor tekst 10">
            <a:extLst>
              <a:ext uri="{FF2B5EF4-FFF2-40B4-BE49-F238E27FC236}">
                <a16:creationId xmlns:a16="http://schemas.microsoft.com/office/drawing/2014/main" id="{30C2F5A0-E03E-4C89-B9EB-8D48889F5F9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32972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AB3645A3-D681-45BF-B195-452D000802C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4400" y="4292468"/>
            <a:ext cx="731520" cy="457200"/>
          </a:xfrm>
        </p:spPr>
        <p:txBody>
          <a:bodyPr rtlCol="0" anchor="ctr"/>
          <a:lstStyle>
            <a:lvl1pPr marL="0" indent="0" algn="l">
              <a:buNone/>
              <a:defRPr sz="1400" b="1">
                <a:solidFill>
                  <a:srgbClr val="2A0003"/>
                </a:solidFill>
                <a:latin typeface="Brandon Grotesque Regular" panose="020B0503020203060202" pitchFamily="34" charset="0"/>
              </a:defRPr>
            </a:lvl1pPr>
          </a:lstStyle>
          <a:p>
            <a:pPr lvl="0" rtl="0"/>
            <a:r>
              <a:rPr lang="nl-NL" noProof="0" dirty="0"/>
              <a:t>YEAR</a:t>
            </a:r>
          </a:p>
        </p:txBody>
      </p:sp>
      <p:sp>
        <p:nvSpPr>
          <p:cNvPr id="12" name="Tijdelijke aanduiding voor tekst 10">
            <a:extLst>
              <a:ext uri="{FF2B5EF4-FFF2-40B4-BE49-F238E27FC236}">
                <a16:creationId xmlns:a16="http://schemas.microsoft.com/office/drawing/2014/main" id="{59D3CBFE-13C8-4DB1-A831-9393264923E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11764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13" name="Tijdelijke aanduiding voor tekst 10">
            <a:extLst>
              <a:ext uri="{FF2B5EF4-FFF2-40B4-BE49-F238E27FC236}">
                <a16:creationId xmlns:a16="http://schemas.microsoft.com/office/drawing/2014/main" id="{82385A0A-C61D-4BBD-AC77-D7642F895E22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90556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14" name="Tijdelijke aanduiding voor tekst 10">
            <a:extLst>
              <a:ext uri="{FF2B5EF4-FFF2-40B4-BE49-F238E27FC236}">
                <a16:creationId xmlns:a16="http://schemas.microsoft.com/office/drawing/2014/main" id="{FED89FCE-7507-4C8C-923F-9222905894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69348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15" name="Tijdelijke aanduiding voor tekst 10">
            <a:extLst>
              <a:ext uri="{FF2B5EF4-FFF2-40B4-BE49-F238E27FC236}">
                <a16:creationId xmlns:a16="http://schemas.microsoft.com/office/drawing/2014/main" id="{F2F73935-BF53-4510-8B8F-EDB1CD56A1B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05724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16" name="Tijdelijke aanduiding voor tekst 10">
            <a:extLst>
              <a:ext uri="{FF2B5EF4-FFF2-40B4-BE49-F238E27FC236}">
                <a16:creationId xmlns:a16="http://schemas.microsoft.com/office/drawing/2014/main" id="{2A9276DB-F427-4F8E-8E4C-466600F390F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8140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17" name="Tijdelijke aanduiding voor tekst 10">
            <a:extLst>
              <a:ext uri="{FF2B5EF4-FFF2-40B4-BE49-F238E27FC236}">
                <a16:creationId xmlns:a16="http://schemas.microsoft.com/office/drawing/2014/main" id="{79023948-0C1E-4DAB-B885-1C713409AA0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26932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18" name="Tijdelijke aanduiding voor tekst 10">
            <a:extLst>
              <a:ext uri="{FF2B5EF4-FFF2-40B4-BE49-F238E27FC236}">
                <a16:creationId xmlns:a16="http://schemas.microsoft.com/office/drawing/2014/main" id="{4AB6A03C-6180-41ED-A88D-ECBB80D160F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84516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19" name="Tijdelijke aanduiding voor tekst 10">
            <a:extLst>
              <a:ext uri="{FF2B5EF4-FFF2-40B4-BE49-F238E27FC236}">
                <a16:creationId xmlns:a16="http://schemas.microsoft.com/office/drawing/2014/main" id="{145AD645-55F0-41A9-AC53-ED30BF1340B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633085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20" name="Tijdelijke aanduiding voor tekst 10">
            <a:extLst>
              <a:ext uri="{FF2B5EF4-FFF2-40B4-BE49-F238E27FC236}">
                <a16:creationId xmlns:a16="http://schemas.microsoft.com/office/drawing/2014/main" id="{C39F248D-01B4-40EE-B483-E8E81806DFB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969915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21" name="Tijdelijke aanduiding voor tekst 10">
            <a:extLst>
              <a:ext uri="{FF2B5EF4-FFF2-40B4-BE49-F238E27FC236}">
                <a16:creationId xmlns:a16="http://schemas.microsoft.com/office/drawing/2014/main" id="{1D0F1859-7A34-42DF-873E-2CF864E4C4BE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757602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22" name="Tijdelijke aanduiding voor tekst 10">
            <a:extLst>
              <a:ext uri="{FF2B5EF4-FFF2-40B4-BE49-F238E27FC236}">
                <a16:creationId xmlns:a16="http://schemas.microsoft.com/office/drawing/2014/main" id="{6EB397AF-B5C1-40FE-86D4-BA660E4C6E46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545289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23" name="Tijdelijke aanduiding voor tekst 10">
            <a:extLst>
              <a:ext uri="{FF2B5EF4-FFF2-40B4-BE49-F238E27FC236}">
                <a16:creationId xmlns:a16="http://schemas.microsoft.com/office/drawing/2014/main" id="{AF1343D5-DC0F-4C7E-967F-CFC300A2C80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332976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24" name="Tijdelijke aanduiding voor tekst 10">
            <a:extLst>
              <a:ext uri="{FF2B5EF4-FFF2-40B4-BE49-F238E27FC236}">
                <a16:creationId xmlns:a16="http://schemas.microsoft.com/office/drawing/2014/main" id="{9AD688A5-D2DF-4FC3-8171-FAEA8C4F556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120663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25" name="Tijdelijke aanduiding voor tekst 10">
            <a:extLst>
              <a:ext uri="{FF2B5EF4-FFF2-40B4-BE49-F238E27FC236}">
                <a16:creationId xmlns:a16="http://schemas.microsoft.com/office/drawing/2014/main" id="{EA05A5D4-01B0-4932-B03E-571986E282E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908350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26" name="Tijdelijke aanduiding voor tekst 10">
            <a:extLst>
              <a:ext uri="{FF2B5EF4-FFF2-40B4-BE49-F238E27FC236}">
                <a16:creationId xmlns:a16="http://schemas.microsoft.com/office/drawing/2014/main" id="{72A84601-CD4F-49ED-8D51-CEF032363058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696037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27" name="Tijdelijke aanduiding voor tekst 10">
            <a:extLst>
              <a:ext uri="{FF2B5EF4-FFF2-40B4-BE49-F238E27FC236}">
                <a16:creationId xmlns:a16="http://schemas.microsoft.com/office/drawing/2014/main" id="{C49FB196-753D-4A12-9460-57D8AB4B540B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059098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28" name="Tijdelijke aanduiding voor tekst 10">
            <a:extLst>
              <a:ext uri="{FF2B5EF4-FFF2-40B4-BE49-F238E27FC236}">
                <a16:creationId xmlns:a16="http://schemas.microsoft.com/office/drawing/2014/main" id="{DFC05EC7-9D6C-486B-9E2F-D3612013C0A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483724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29" name="Tijdelijke aanduiding voor tekst 10">
            <a:extLst>
              <a:ext uri="{FF2B5EF4-FFF2-40B4-BE49-F238E27FC236}">
                <a16:creationId xmlns:a16="http://schemas.microsoft.com/office/drawing/2014/main" id="{98F455FB-241B-4E1F-B581-FA6CBA239545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271411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30" name="Tijdelijke aanduiding voor tekst 10">
            <a:extLst>
              <a:ext uri="{FF2B5EF4-FFF2-40B4-BE49-F238E27FC236}">
                <a16:creationId xmlns:a16="http://schemas.microsoft.com/office/drawing/2014/main" id="{9E38664A-8108-4E24-800B-3C32ADA43978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846785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31" name="Tijdelijke aanduiding voor tekst 10">
            <a:extLst>
              <a:ext uri="{FF2B5EF4-FFF2-40B4-BE49-F238E27FC236}">
                <a16:creationId xmlns:a16="http://schemas.microsoft.com/office/drawing/2014/main" id="{2908458B-A3ED-4855-9E08-108D7C4A8D36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634472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MM</a:t>
            </a:r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id="{FFA35437-CCDE-4D92-B879-F23B329C8EC3}"/>
              </a:ext>
            </a:extLst>
          </p:cNvPr>
          <p:cNvSpPr/>
          <p:nvPr userDrawn="1"/>
        </p:nvSpPr>
        <p:spPr>
          <a:xfrm>
            <a:off x="929640" y="4034785"/>
            <a:ext cx="10332720" cy="45719"/>
          </a:xfrm>
          <a:prstGeom prst="rect">
            <a:avLst/>
          </a:prstGeom>
          <a:solidFill>
            <a:srgbClr val="ED72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>
              <a:solidFill>
                <a:srgbClr val="2A0003"/>
              </a:solidFill>
              <a:latin typeface="Brandon Grotesque Light" panose="020B0303020203060202" pitchFamily="34" charset="0"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CCC81DE5-0C23-CF06-53BE-6B77DE860658}"/>
              </a:ext>
            </a:extLst>
          </p:cNvPr>
          <p:cNvSpPr txBox="1">
            <a:spLocks/>
          </p:cNvSpPr>
          <p:nvPr userDrawn="1"/>
        </p:nvSpPr>
        <p:spPr>
          <a:xfrm>
            <a:off x="1243104" y="892177"/>
            <a:ext cx="7167471" cy="84137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cap="none" spc="150" baseline="0" dirty="0">
                <a:solidFill>
                  <a:srgbClr val="ED7218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r>
              <a:rPr lang="nl-NL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056323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SmartArt 6">
            <a:extLst>
              <a:ext uri="{FF2B5EF4-FFF2-40B4-BE49-F238E27FC236}">
                <a16:creationId xmlns:a16="http://schemas.microsoft.com/office/drawing/2014/main" id="{156CA116-0F6E-4EE9-B34F-03BA07161A7A}"/>
              </a:ext>
            </a:extLst>
          </p:cNvPr>
          <p:cNvSpPr>
            <a:spLocks noGrp="1"/>
          </p:cNvSpPr>
          <p:nvPr>
            <p:ph type="dgm" sz="quarter" idx="15" hasCustomPrompt="1"/>
          </p:nvPr>
        </p:nvSpPr>
        <p:spPr>
          <a:xfrm>
            <a:off x="838200" y="2136776"/>
            <a:ext cx="10515600" cy="4206874"/>
          </a:xfrm>
        </p:spPr>
        <p:txBody>
          <a:bodyPr rtlCol="0"/>
          <a:lstStyle>
            <a:lvl1pPr>
              <a:defRPr>
                <a:solidFill>
                  <a:srgbClr val="2A0003"/>
                </a:solidFill>
              </a:defRPr>
            </a:lvl1pPr>
          </a:lstStyle>
          <a:p>
            <a:pPr rtl="0"/>
            <a:r>
              <a:rPr lang="nl-NL" noProof="0"/>
              <a:t>Klik op het pictogram om een SmartArt-afbeelding toe te voegen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5362AC03-9638-8D80-4DA2-58141C1DE449}"/>
              </a:ext>
            </a:extLst>
          </p:cNvPr>
          <p:cNvSpPr txBox="1">
            <a:spLocks/>
          </p:cNvSpPr>
          <p:nvPr userDrawn="1"/>
        </p:nvSpPr>
        <p:spPr>
          <a:xfrm>
            <a:off x="1243104" y="892177"/>
            <a:ext cx="7167471" cy="84137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cap="none" spc="150" baseline="0" dirty="0">
                <a:solidFill>
                  <a:srgbClr val="ED7218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r>
              <a:rPr lang="nl-NL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3543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dia 4 person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487181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nl-NL" noProof="0"/>
              <a:t>Klik op pictogram om afbeelding toe te voegen</a:t>
            </a:r>
          </a:p>
        </p:txBody>
      </p:sp>
      <p:sp>
        <p:nvSpPr>
          <p:cNvPr id="17" name="Tijdelijke aanduiding voor afbeelding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36914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nl-NL" noProof="0"/>
              <a:t>Klik op pictogram om afbeelding toe te voegen</a:t>
            </a:r>
          </a:p>
        </p:txBody>
      </p:sp>
      <p:sp>
        <p:nvSpPr>
          <p:cNvPr id="18" name="Tijdelijke aanduiding voor afbeelding 10">
            <a:extLst>
              <a:ext uri="{FF2B5EF4-FFF2-40B4-BE49-F238E27FC236}">
                <a16:creationId xmlns:a16="http://schemas.microsoft.com/office/drawing/2014/main" id="{4EBC7D6F-397D-4C5A-AA62-F683F88531A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2757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1400"/>
            </a:lvl1pPr>
            <a:lvl2pPr marL="457200" indent="0" algn="l">
              <a:lnSpc>
                <a:spcPct val="100000"/>
              </a:lnSpc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</a:lstStyle>
          <a:p>
            <a:pPr lvl="0" rtl="0"/>
            <a:r>
              <a:rPr lang="nl-NL" noProof="0"/>
              <a:t>Klik op pictogram om afbeelding toe te voegen</a:t>
            </a:r>
          </a:p>
        </p:txBody>
      </p:sp>
      <p:sp>
        <p:nvSpPr>
          <p:cNvPr id="19" name="Tijdelijke aanduiding voor afbeelding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74745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nl-NL" noProof="0"/>
              <a:t>Klik op pictogram om afbeelding toe te voegen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43248" y="5084524"/>
            <a:ext cx="2123743" cy="343061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400" b="1" kern="1200" spc="150" baseline="0" dirty="0" smtClean="0">
                <a:solidFill>
                  <a:srgbClr val="C2AC41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 dirty="0"/>
              <a:t>KLIK OM TE BEWERKEN</a:t>
            </a:r>
          </a:p>
        </p:txBody>
      </p:sp>
      <p:sp>
        <p:nvSpPr>
          <p:cNvPr id="23" name="Tijdelijke aanduiding voor tekst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692980" y="5099206"/>
            <a:ext cx="2135755" cy="343061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400" b="1" kern="1200" spc="150" baseline="0" dirty="0" smtClean="0">
                <a:solidFill>
                  <a:srgbClr val="C2AC41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TE BEWERKEN</a:t>
            </a:r>
          </a:p>
        </p:txBody>
      </p:sp>
      <p:sp>
        <p:nvSpPr>
          <p:cNvPr id="24" name="Tijdelijke aanduiding voor tekst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183644" y="5099206"/>
            <a:ext cx="2123743" cy="343061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400" b="1" kern="1200" spc="150" baseline="0" dirty="0" smtClean="0">
                <a:solidFill>
                  <a:srgbClr val="C2AC41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TE BEWERKEN</a:t>
            </a:r>
          </a:p>
        </p:txBody>
      </p:sp>
      <p:sp>
        <p:nvSpPr>
          <p:cNvPr id="25" name="Tijdelijke aanduiding voor tekst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603525" y="5084524"/>
            <a:ext cx="2123742" cy="343061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400" b="1" kern="1200" spc="150" baseline="0" dirty="0" smtClean="0">
                <a:solidFill>
                  <a:srgbClr val="C2AC41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TE BEWERKEN</a:t>
            </a:r>
          </a:p>
        </p:txBody>
      </p:sp>
      <p:sp>
        <p:nvSpPr>
          <p:cNvPr id="26" name="Tijdelijke aanduiding voor tekst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487181" y="5464114"/>
            <a:ext cx="1845511" cy="34306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lang="en-US" sz="1100" kern="1200" spc="150" baseline="0" dirty="0" smtClean="0">
                <a:solidFill>
                  <a:srgbClr val="6A7CB3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 dirty="0"/>
              <a:t>Klik om te bewerken</a:t>
            </a:r>
          </a:p>
        </p:txBody>
      </p:sp>
      <p:sp>
        <p:nvSpPr>
          <p:cNvPr id="27" name="Tijdelijke aanduiding voor tekst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36913" y="5478796"/>
            <a:ext cx="1855949" cy="34306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lang="en-US" sz="1100" kern="1200" spc="150" baseline="0" dirty="0" smtClean="0">
                <a:solidFill>
                  <a:srgbClr val="6A7CB3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 dirty="0"/>
              <a:t>Klik om te bewerken</a:t>
            </a:r>
          </a:p>
        </p:txBody>
      </p:sp>
      <p:sp>
        <p:nvSpPr>
          <p:cNvPr id="28" name="Tijdelijke aanduiding voor tekst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327577" y="5478796"/>
            <a:ext cx="1845511" cy="34306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lang="en-US" sz="1100" kern="1200" spc="150" baseline="0" dirty="0" smtClean="0">
                <a:solidFill>
                  <a:srgbClr val="6A7CB3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 dirty="0"/>
              <a:t>Klik om te bewerken</a:t>
            </a:r>
          </a:p>
        </p:txBody>
      </p:sp>
      <p:sp>
        <p:nvSpPr>
          <p:cNvPr id="29" name="Tijdelijke aanduiding voor tekst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7458" y="5464114"/>
            <a:ext cx="1845510" cy="343061"/>
          </a:xfrm>
        </p:spPr>
        <p:txBody>
          <a:bodyPr rtlCol="0" anchor="t">
            <a:noAutofit/>
          </a:bodyPr>
          <a:lstStyle>
            <a:lvl1pPr marL="0" indent="0" algn="ctr">
              <a:buNone/>
              <a:defRPr lang="en-US" sz="1100" kern="1200" spc="150" baseline="0" dirty="0" smtClean="0">
                <a:solidFill>
                  <a:srgbClr val="6A7CB3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 dirty="0"/>
              <a:t>Klik om te bewerken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753E770-F864-368F-FC43-A8FCDE913E9E}"/>
              </a:ext>
            </a:extLst>
          </p:cNvPr>
          <p:cNvSpPr txBox="1">
            <a:spLocks/>
          </p:cNvSpPr>
          <p:nvPr userDrawn="1"/>
        </p:nvSpPr>
        <p:spPr>
          <a:xfrm>
            <a:off x="1243104" y="892177"/>
            <a:ext cx="7167471" cy="84137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cap="none" spc="150" baseline="0" dirty="0">
                <a:solidFill>
                  <a:srgbClr val="ED7218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r>
              <a:rPr lang="nl-NL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562372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pos="93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ge 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86688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llustra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5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met 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499" y="1020445"/>
            <a:ext cx="9285618" cy="1325563"/>
          </a:xfrm>
        </p:spPr>
        <p:txBody>
          <a:bodyPr rtlCol="0" anchor="t">
            <a:noAutofit/>
          </a:bodyPr>
          <a:lstStyle>
            <a:lvl1pPr>
              <a:defRPr sz="2800" b="1" cap="none" spc="150" baseline="0">
                <a:solidFill>
                  <a:srgbClr val="ED7218"/>
                </a:solidFill>
                <a:latin typeface="Alwyn New Lt" panose="020B0303000000020004" pitchFamily="34" charset="0"/>
              </a:defRPr>
            </a:lvl1pPr>
          </a:lstStyle>
          <a:p>
            <a:pPr rtl="0"/>
            <a:r>
              <a:rPr lang="nl-NL" noProof="0" dirty="0"/>
              <a:t>Klikken om titelstijl van model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3499" y="2579299"/>
            <a:ext cx="9285618" cy="2864240"/>
          </a:xfrm>
        </p:spPr>
        <p:txBody>
          <a:bodyPr rtlCol="0">
            <a:normAutofit/>
          </a:bodyPr>
          <a:lstStyle>
            <a:lvl1pPr marL="0" indent="0">
              <a:lnSpc>
                <a:spcPct val="120000"/>
              </a:lnSpc>
              <a:spcBef>
                <a:spcPts val="1000"/>
              </a:spcBef>
              <a:buNone/>
              <a:defRPr sz="16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  <a:lvl2pPr marL="457200" indent="0">
              <a:lnSpc>
                <a:spcPct val="120000"/>
              </a:lnSpc>
              <a:spcBef>
                <a:spcPts val="1000"/>
              </a:spcBef>
              <a:buNone/>
              <a:defRPr sz="1600">
                <a:solidFill>
                  <a:srgbClr val="2A0003"/>
                </a:solidFill>
                <a:latin typeface="Brandon Grotesque Light" panose="020B0303020203060202" pitchFamily="34" charset="0"/>
              </a:defRPr>
            </a:lvl2pPr>
            <a:lvl3pPr marL="914400" indent="0">
              <a:lnSpc>
                <a:spcPct val="120000"/>
              </a:lnSpc>
              <a:spcBef>
                <a:spcPts val="1000"/>
              </a:spcBef>
              <a:buNone/>
              <a:defRPr sz="1600">
                <a:solidFill>
                  <a:srgbClr val="2A0003"/>
                </a:solidFill>
                <a:latin typeface="Brandon Grotesque Light" panose="020B0303020203060202" pitchFamily="34" charset="0"/>
              </a:defRPr>
            </a:lvl3pPr>
            <a:lvl4pPr marL="1371600" indent="0">
              <a:lnSpc>
                <a:spcPct val="120000"/>
              </a:lnSpc>
              <a:spcBef>
                <a:spcPts val="1000"/>
              </a:spcBef>
              <a:buNone/>
              <a:defRPr sz="1600">
                <a:solidFill>
                  <a:srgbClr val="2A0003"/>
                </a:solidFill>
                <a:latin typeface="Brandon Grotesque Light" panose="020B0303020203060202" pitchFamily="34" charset="0"/>
              </a:defRPr>
            </a:lvl4pPr>
            <a:lvl5pPr marL="1828800" indent="0">
              <a:lnSpc>
                <a:spcPct val="120000"/>
              </a:lnSpc>
              <a:spcBef>
                <a:spcPts val="1000"/>
              </a:spcBef>
              <a:buNone/>
              <a:defRPr sz="1600">
                <a:solidFill>
                  <a:srgbClr val="2A0003"/>
                </a:solidFill>
                <a:latin typeface="Brandon Grotesque Light" panose="020B0303020203060202" pitchFamily="34" charset="0"/>
              </a:defRPr>
            </a:lvl5pPr>
          </a:lstStyle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631270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vervol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fbeelding 10">
            <a:extLst>
              <a:ext uri="{FF2B5EF4-FFF2-40B4-BE49-F238E27FC236}">
                <a16:creationId xmlns:a16="http://schemas.microsoft.com/office/drawing/2014/main" id="{9D2AF524-D4B4-4A3A-9CE4-EDAFE1D5A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113884" y="0"/>
            <a:ext cx="10078116" cy="6858000"/>
          </a:xfrm>
          <a:custGeom>
            <a:avLst/>
            <a:gdLst>
              <a:gd name="connsiteX0" fmla="*/ 3793236 w 10078116"/>
              <a:gd name="connsiteY0" fmla="*/ 6858000 h 6858000"/>
              <a:gd name="connsiteX1" fmla="*/ 0 w 10078116"/>
              <a:gd name="connsiteY1" fmla="*/ 0 h 6858000"/>
              <a:gd name="connsiteX2" fmla="*/ 10078116 w 10078116"/>
              <a:gd name="connsiteY2" fmla="*/ 0 h 6858000"/>
              <a:gd name="connsiteX3" fmla="*/ 10078116 w 1007811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8116" h="6858000">
                <a:moveTo>
                  <a:pt x="3793236" y="6858000"/>
                </a:moveTo>
                <a:lnTo>
                  <a:pt x="0" y="0"/>
                </a:lnTo>
                <a:lnTo>
                  <a:pt x="10078116" y="0"/>
                </a:lnTo>
                <a:lnTo>
                  <a:pt x="10078116" y="6858000"/>
                </a:lnTo>
                <a:close/>
              </a:path>
            </a:pathLst>
          </a:custGeom>
          <a:solidFill>
            <a:srgbClr val="F2E7DC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nl-NL" noProof="0">
              <a:solidFill>
                <a:srgbClr val="2A0003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3987A5-99A6-4B33-BAAF-531596353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5068" y="5692671"/>
            <a:ext cx="4082142" cy="585788"/>
          </a:xfrm>
        </p:spPr>
        <p:txBody>
          <a:bodyPr rtlCol="0">
            <a:noAutofit/>
          </a:bodyPr>
          <a:lstStyle>
            <a:lvl1pPr>
              <a:defRPr lang="en-US" sz="2800" kern="1200" cap="none" spc="150" baseline="0" dirty="0">
                <a:solidFill>
                  <a:srgbClr val="ED7218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nl-NL" noProof="0" dirty="0"/>
              <a:t>Klik om de titel te bewerken</a:t>
            </a:r>
          </a:p>
        </p:txBody>
      </p:sp>
      <p:sp>
        <p:nvSpPr>
          <p:cNvPr id="16" name="Tijdelijke aanduiding voor tekst 15">
            <a:extLst>
              <a:ext uri="{FF2B5EF4-FFF2-40B4-BE49-F238E27FC236}">
                <a16:creationId xmlns:a16="http://schemas.microsoft.com/office/drawing/2014/main" id="{3BABF6CA-407C-4BF0-8234-1321A676E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318" y="1481138"/>
            <a:ext cx="2141764" cy="514350"/>
          </a:xfrm>
        </p:spPr>
        <p:txBody>
          <a:bodyPr rtlCol="0" anchor="ctr">
            <a:noAutofit/>
          </a:bodyPr>
          <a:lstStyle>
            <a:lvl1pPr marL="0" indent="0" algn="r">
              <a:buNone/>
              <a:defRPr sz="1600" b="1" cap="none" spc="150" baseline="0">
                <a:solidFill>
                  <a:srgbClr val="6A7CB3"/>
                </a:solidFill>
                <a:latin typeface="Brandon Grotesque Regular" panose="020B0503020203060202" pitchFamily="34" charset="0"/>
              </a:defRPr>
            </a:lvl1pPr>
          </a:lstStyle>
          <a:p>
            <a:pPr lvl="0" rtl="0"/>
            <a:r>
              <a:rPr lang="nl-NL" noProof="0" dirty="0"/>
              <a:t>Klik om stijlen van </a:t>
            </a:r>
            <a:r>
              <a:rPr lang="nl-NL" noProof="0" dirty="0" err="1"/>
              <a:t>modeltekst</a:t>
            </a:r>
            <a:r>
              <a:rPr lang="nl-NL" noProof="0" dirty="0"/>
              <a:t> te bewerken</a:t>
            </a:r>
          </a:p>
        </p:txBody>
      </p:sp>
      <p:sp>
        <p:nvSpPr>
          <p:cNvPr id="17" name="Tijdelijke aanduiding voor tekst 15">
            <a:extLst>
              <a:ext uri="{FF2B5EF4-FFF2-40B4-BE49-F238E27FC236}">
                <a16:creationId xmlns:a16="http://schemas.microsoft.com/office/drawing/2014/main" id="{76D8129B-5B68-421C-968C-3663C86EFC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4375" y="2557463"/>
            <a:ext cx="2141764" cy="514350"/>
          </a:xfrm>
        </p:spPr>
        <p:txBody>
          <a:bodyPr rtlCol="0" anchor="ctr">
            <a:noAutofit/>
          </a:bodyPr>
          <a:lstStyle>
            <a:lvl1pPr marL="0" indent="0" algn="r">
              <a:buNone/>
              <a:defRPr sz="1600" b="1" cap="none" spc="150" baseline="0">
                <a:solidFill>
                  <a:srgbClr val="6A7CB3"/>
                </a:solidFill>
                <a:latin typeface="Brandon Grotesque Regular" panose="020B0503020203060202" pitchFamily="34" charset="0"/>
              </a:defRPr>
            </a:lvl1pPr>
          </a:lstStyle>
          <a:p>
            <a:pPr lvl="0" rtl="0"/>
            <a:r>
              <a:rPr lang="nl-NL" noProof="0" dirty="0"/>
              <a:t>Klik om stijlen van </a:t>
            </a:r>
            <a:r>
              <a:rPr lang="nl-NL" noProof="0" dirty="0" err="1"/>
              <a:t>modeltekst</a:t>
            </a:r>
            <a:r>
              <a:rPr lang="nl-NL" noProof="0" dirty="0"/>
              <a:t> te bewerken</a:t>
            </a:r>
          </a:p>
        </p:txBody>
      </p:sp>
      <p:sp>
        <p:nvSpPr>
          <p:cNvPr id="18" name="Tijdelijke aanduiding voor tekst 15">
            <a:extLst>
              <a:ext uri="{FF2B5EF4-FFF2-40B4-BE49-F238E27FC236}">
                <a16:creationId xmlns:a16="http://schemas.microsoft.com/office/drawing/2014/main" id="{6C741DCA-8EBD-44F5-9D38-E938A628AD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20800" y="3633788"/>
            <a:ext cx="2141764" cy="514350"/>
          </a:xfrm>
        </p:spPr>
        <p:txBody>
          <a:bodyPr rtlCol="0" anchor="ctr">
            <a:noAutofit/>
          </a:bodyPr>
          <a:lstStyle>
            <a:lvl1pPr marL="0" indent="0" algn="r">
              <a:buNone/>
              <a:defRPr sz="1600" b="1" cap="none" spc="150" baseline="0">
                <a:solidFill>
                  <a:srgbClr val="6A7CB3"/>
                </a:solidFill>
                <a:latin typeface="Brandon Grotesque Regular" panose="020B0503020203060202" pitchFamily="34" charset="0"/>
              </a:defRPr>
            </a:lvl1pPr>
          </a:lstStyle>
          <a:p>
            <a:pPr lvl="0" rtl="0"/>
            <a:r>
              <a:rPr lang="nl-NL" noProof="0" dirty="0"/>
              <a:t>Klik om stijlen van </a:t>
            </a:r>
            <a:r>
              <a:rPr lang="nl-NL" noProof="0" dirty="0" err="1"/>
              <a:t>modeltekst</a:t>
            </a:r>
            <a:r>
              <a:rPr lang="nl-NL" noProof="0" dirty="0"/>
              <a:t> te bewerken</a:t>
            </a:r>
          </a:p>
        </p:txBody>
      </p:sp>
      <p:sp>
        <p:nvSpPr>
          <p:cNvPr id="19" name="Tijdelijke aanduiding voor tekst 15">
            <a:extLst>
              <a:ext uri="{FF2B5EF4-FFF2-40B4-BE49-F238E27FC236}">
                <a16:creationId xmlns:a16="http://schemas.microsoft.com/office/drawing/2014/main" id="{5C43C6B1-A1BD-4A90-8B4B-F361C1BEDD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905000" y="4710114"/>
            <a:ext cx="2141764" cy="514350"/>
          </a:xfrm>
        </p:spPr>
        <p:txBody>
          <a:bodyPr rtlCol="0" anchor="ctr">
            <a:noAutofit/>
          </a:bodyPr>
          <a:lstStyle>
            <a:lvl1pPr marL="0" indent="0" algn="r">
              <a:buNone/>
              <a:defRPr sz="1600" b="1" cap="none" spc="150" baseline="0">
                <a:solidFill>
                  <a:srgbClr val="6A7CB3"/>
                </a:solidFill>
                <a:latin typeface="Brandon Grotesque Regular" panose="020B0503020203060202" pitchFamily="34" charset="0"/>
              </a:defRPr>
            </a:lvl1pPr>
          </a:lstStyle>
          <a:p>
            <a:pPr lvl="0" rtl="0"/>
            <a:r>
              <a:rPr lang="nl-NL" noProof="0" dirty="0"/>
              <a:t>Klik om stijlen van </a:t>
            </a:r>
            <a:r>
              <a:rPr lang="nl-NL" noProof="0" dirty="0" err="1"/>
              <a:t>modeltekst</a:t>
            </a:r>
            <a:r>
              <a:rPr lang="nl-NL" noProof="0" dirty="0"/>
              <a:t> te bewerken</a:t>
            </a:r>
          </a:p>
        </p:txBody>
      </p:sp>
      <p:sp>
        <p:nvSpPr>
          <p:cNvPr id="34" name="Tijdelijke aanduiding voor tekst 15">
            <a:extLst>
              <a:ext uri="{FF2B5EF4-FFF2-40B4-BE49-F238E27FC236}">
                <a16:creationId xmlns:a16="http://schemas.microsoft.com/office/drawing/2014/main" id="{0C66E1BD-33F0-4B94-BF94-CD4698F85C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1535" y="1594478"/>
            <a:ext cx="5539095" cy="1010842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 dirty="0"/>
              <a:t>Klik om de tekststijl van het model te bewerken</a:t>
            </a:r>
          </a:p>
        </p:txBody>
      </p:sp>
      <p:sp>
        <p:nvSpPr>
          <p:cNvPr id="35" name="Tijdelijke aanduiding voor tekst 15">
            <a:extLst>
              <a:ext uri="{FF2B5EF4-FFF2-40B4-BE49-F238E27FC236}">
                <a16:creationId xmlns:a16="http://schemas.microsoft.com/office/drawing/2014/main" id="{2D4661B1-6559-407A-9AEC-A46A0570AE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6028" y="2682564"/>
            <a:ext cx="5539095" cy="1010842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 dirty="0"/>
              <a:t>Klik om de tekststijl van het model te bewerken</a:t>
            </a:r>
          </a:p>
        </p:txBody>
      </p:sp>
      <p:sp>
        <p:nvSpPr>
          <p:cNvPr id="36" name="Tijdelijke aanduiding voor tekst 15">
            <a:extLst>
              <a:ext uri="{FF2B5EF4-FFF2-40B4-BE49-F238E27FC236}">
                <a16:creationId xmlns:a16="http://schemas.microsoft.com/office/drawing/2014/main" id="{DCC983F7-6A25-42C0-811C-EA32138C5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76937" y="3755394"/>
            <a:ext cx="5539095" cy="1010842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/>
              <a:t>Klik om de tekststijl van het model te bewerken</a:t>
            </a:r>
          </a:p>
        </p:txBody>
      </p:sp>
      <p:sp>
        <p:nvSpPr>
          <p:cNvPr id="37" name="Tijdelijke aanduiding voor tekst 15">
            <a:extLst>
              <a:ext uri="{FF2B5EF4-FFF2-40B4-BE49-F238E27FC236}">
                <a16:creationId xmlns:a16="http://schemas.microsoft.com/office/drawing/2014/main" id="{E83DA0EB-27DD-416A-8DA5-4AFDC8587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5279" y="4824430"/>
            <a:ext cx="5539095" cy="1010842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/>
              <a:t>Klik om de tekststijl van het model te bewerken</a:t>
            </a:r>
          </a:p>
        </p:txBody>
      </p:sp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D3795F91-C721-4363-956D-756673AE7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353515" y="5023933"/>
            <a:ext cx="1513211" cy="0"/>
          </a:xfrm>
          <a:prstGeom prst="line">
            <a:avLst/>
          </a:prstGeom>
          <a:ln w="6350">
            <a:solidFill>
              <a:srgbClr val="ED721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8AC14461-E27D-413D-B31A-47B74646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759917" y="3948451"/>
            <a:ext cx="1513211" cy="0"/>
          </a:xfrm>
          <a:prstGeom prst="line">
            <a:avLst/>
          </a:prstGeom>
          <a:ln w="6350">
            <a:solidFill>
              <a:srgbClr val="ED721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4D6AEA4C-7710-4829-BA87-8DD77F159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73453" y="2872686"/>
            <a:ext cx="1513211" cy="0"/>
          </a:xfrm>
          <a:prstGeom prst="line">
            <a:avLst/>
          </a:prstGeom>
          <a:ln w="6350">
            <a:solidFill>
              <a:srgbClr val="ED721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E9BD473E-6203-491C-87AC-54AC0AB23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86263" y="1796083"/>
            <a:ext cx="1513211" cy="0"/>
          </a:xfrm>
          <a:prstGeom prst="line">
            <a:avLst/>
          </a:prstGeom>
          <a:ln w="6350">
            <a:solidFill>
              <a:srgbClr val="ED721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5" name="Graphic 14">
            <a:extLst>
              <a:ext uri="{FF2B5EF4-FFF2-40B4-BE49-F238E27FC236}">
                <a16:creationId xmlns:a16="http://schemas.microsoft.com/office/drawing/2014/main" id="{E900744F-5218-A143-A280-F3BB12B5CA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91713" y="201613"/>
            <a:ext cx="2062162" cy="1149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81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4 kolom onder">
    <p:bg>
      <p:bgPr>
        <a:solidFill>
          <a:srgbClr val="F6EE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">
            <a:extLst>
              <a:ext uri="{FF2B5EF4-FFF2-40B4-BE49-F238E27FC236}">
                <a16:creationId xmlns:a16="http://schemas.microsoft.com/office/drawing/2014/main" id="{42ACEF30-0520-40B3-A1F1-F3D2530563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 rtlCol="0">
            <a:normAutofit/>
          </a:bodyPr>
          <a:lstStyle>
            <a:lvl1pPr algn="ctr">
              <a:defRPr lang="en-US" sz="2800" kern="1200" spc="150" baseline="0" dirty="0">
                <a:solidFill>
                  <a:srgbClr val="ED7218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nl-NL" noProof="0" dirty="0"/>
              <a:t>Klik om de titelstijl van het model te bewerken</a:t>
            </a:r>
          </a:p>
        </p:txBody>
      </p:sp>
      <p:sp>
        <p:nvSpPr>
          <p:cNvPr id="15" name="Tijdelijke aanduiding voor tekst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0" y="2563123"/>
            <a:ext cx="4031945" cy="365125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600" b="1" kern="1200" spc="150" baseline="0" dirty="0">
                <a:solidFill>
                  <a:srgbClr val="C2AC41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 dirty="0"/>
              <a:t>KLIK OM SUBTITEL TOE TE VOEGEN</a:t>
            </a:r>
          </a:p>
        </p:txBody>
      </p:sp>
      <p:sp>
        <p:nvSpPr>
          <p:cNvPr id="17" name="Tijdelijke aanduiding voor tekst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85664" y="3070348"/>
            <a:ext cx="4031030" cy="1057308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 dirty="0"/>
              <a:t>Klik om tekst toe te voegen</a:t>
            </a:r>
          </a:p>
        </p:txBody>
      </p:sp>
      <p:sp>
        <p:nvSpPr>
          <p:cNvPr id="31" name="Tijdelijke aanduiding voor tekst 15">
            <a:extLst>
              <a:ext uri="{FF2B5EF4-FFF2-40B4-BE49-F238E27FC236}">
                <a16:creationId xmlns:a16="http://schemas.microsoft.com/office/drawing/2014/main" id="{87DD41A9-B6B3-48D9-A3A6-831B39C915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73004" y="2563123"/>
            <a:ext cx="4031945" cy="365125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600" b="1" kern="1200" spc="150" baseline="0" dirty="0">
                <a:solidFill>
                  <a:srgbClr val="C2AC41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nl-NL" noProof="0" dirty="0"/>
              <a:t>KLIK OM SUBTITEL TOE TE VOEGEN</a:t>
            </a:r>
          </a:p>
        </p:txBody>
      </p:sp>
      <p:sp>
        <p:nvSpPr>
          <p:cNvPr id="32" name="Tijdelijke aanduiding voor tekst 18">
            <a:extLst>
              <a:ext uri="{FF2B5EF4-FFF2-40B4-BE49-F238E27FC236}">
                <a16:creationId xmlns:a16="http://schemas.microsoft.com/office/drawing/2014/main" id="{FB791E68-EDF5-4CC2-8774-A27AEF1D25E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73143" y="3070348"/>
            <a:ext cx="4031030" cy="1057308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 dirty="0"/>
              <a:t>Klik om tekst toe te voegen</a:t>
            </a:r>
          </a:p>
        </p:txBody>
      </p:sp>
      <p:sp>
        <p:nvSpPr>
          <p:cNvPr id="33" name="Tijdelijke aanduiding voor tekst 15">
            <a:extLst>
              <a:ext uri="{FF2B5EF4-FFF2-40B4-BE49-F238E27FC236}">
                <a16:creationId xmlns:a16="http://schemas.microsoft.com/office/drawing/2014/main" id="{AA224F82-7E0C-4EBF-97D3-132481DBCDA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85899" y="4319431"/>
            <a:ext cx="4031945" cy="365125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600" b="1" kern="1200" spc="150" baseline="0" dirty="0">
                <a:solidFill>
                  <a:srgbClr val="C2AC41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nl-NL" noProof="0" dirty="0"/>
              <a:t>KLIK OM SUBTITEL TOE TE VOEGEN</a:t>
            </a:r>
          </a:p>
        </p:txBody>
      </p:sp>
      <p:sp>
        <p:nvSpPr>
          <p:cNvPr id="34" name="Tijdelijke aanduiding voor tekst 18">
            <a:extLst>
              <a:ext uri="{FF2B5EF4-FFF2-40B4-BE49-F238E27FC236}">
                <a16:creationId xmlns:a16="http://schemas.microsoft.com/office/drawing/2014/main" id="{699D24C6-4AFB-4222-8E0C-4D11CD9C0FF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86412" y="4826656"/>
            <a:ext cx="4031030" cy="1057308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 dirty="0"/>
              <a:t>Klik om tekst toe te voegen</a:t>
            </a:r>
          </a:p>
        </p:txBody>
      </p:sp>
      <p:sp>
        <p:nvSpPr>
          <p:cNvPr id="12" name="Tijdelijke aanduiding voor tekst 15">
            <a:extLst>
              <a:ext uri="{FF2B5EF4-FFF2-40B4-BE49-F238E27FC236}">
                <a16:creationId xmlns:a16="http://schemas.microsoft.com/office/drawing/2014/main" id="{3B05E19C-DF33-4515-AC52-F95850810E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72630" y="4319431"/>
            <a:ext cx="4031945" cy="365125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600" b="1" kern="1200" spc="150" baseline="0" dirty="0">
                <a:solidFill>
                  <a:srgbClr val="C2AC41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nl-NL" noProof="0" dirty="0"/>
              <a:t>KLIK OM SUBTITEL TOE TE VOEGEN</a:t>
            </a:r>
          </a:p>
        </p:txBody>
      </p:sp>
      <p:sp>
        <p:nvSpPr>
          <p:cNvPr id="13" name="Tijdelijke aanduiding voor tekst 18">
            <a:extLst>
              <a:ext uri="{FF2B5EF4-FFF2-40B4-BE49-F238E27FC236}">
                <a16:creationId xmlns:a16="http://schemas.microsoft.com/office/drawing/2014/main" id="{C0EBC62D-442C-45D3-B66B-C6578FBB337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73143" y="4826656"/>
            <a:ext cx="4031030" cy="1057308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 dirty="0"/>
              <a:t>Klik om tekst toe te voegen</a:t>
            </a:r>
          </a:p>
        </p:txBody>
      </p:sp>
    </p:spTree>
    <p:extLst>
      <p:ext uri="{BB962C8B-B14F-4D97-AF65-F5344CB8AC3E}">
        <p14:creationId xmlns:p14="http://schemas.microsoft.com/office/powerpoint/2010/main" val="250148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4 kolom rech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">
            <a:extLst>
              <a:ext uri="{FF2B5EF4-FFF2-40B4-BE49-F238E27FC236}">
                <a16:creationId xmlns:a16="http://schemas.microsoft.com/office/drawing/2014/main" id="{42ACEF30-0520-40B3-A1F1-F3D2530563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8760" y="4156405"/>
            <a:ext cx="3139440" cy="1325563"/>
          </a:xfrm>
        </p:spPr>
        <p:txBody>
          <a:bodyPr rtlCol="0" anchor="b">
            <a:normAutofit/>
          </a:bodyPr>
          <a:lstStyle>
            <a:lvl1pPr algn="l">
              <a:defRPr lang="en-US" sz="2800" kern="1200" spc="150" baseline="0" dirty="0">
                <a:solidFill>
                  <a:srgbClr val="ED7218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nl-NL" noProof="0" dirty="0"/>
              <a:t>Klik om de titelstijl van het model te bewerken</a:t>
            </a:r>
          </a:p>
        </p:txBody>
      </p:sp>
      <p:sp>
        <p:nvSpPr>
          <p:cNvPr id="15" name="Tijdelijke aanduiding voor tekst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1530635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b="1" kern="1200" spc="150" baseline="0" dirty="0">
                <a:solidFill>
                  <a:srgbClr val="6A7CB3"/>
                </a:solidFill>
                <a:latin typeface="Alwyn New Rg" panose="020B05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/>
              <a:t>KLIK OM SUBTITEL TOE TE VOEGEN</a:t>
            </a:r>
          </a:p>
        </p:txBody>
      </p:sp>
      <p:sp>
        <p:nvSpPr>
          <p:cNvPr id="17" name="Tijdelijke aanduiding voor tekst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1860060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 dirty="0"/>
              <a:t>Klik om tekst toe te voegen</a:t>
            </a:r>
          </a:p>
        </p:txBody>
      </p:sp>
      <p:sp>
        <p:nvSpPr>
          <p:cNvPr id="16" name="Tijdelijke aanduiding voor tekst 15">
            <a:extLst>
              <a:ext uri="{FF2B5EF4-FFF2-40B4-BE49-F238E27FC236}">
                <a16:creationId xmlns:a16="http://schemas.microsoft.com/office/drawing/2014/main" id="{07D6A00C-D56B-4E8B-B992-7DA51D3C726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2630431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b="1" kern="1200" spc="150" baseline="0" dirty="0">
                <a:solidFill>
                  <a:srgbClr val="6A7CB3"/>
                </a:solidFill>
                <a:latin typeface="Alwyn New Rg" panose="020B05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/>
              <a:t>KLIK OM SUBTITEL TOE TE VOEGEN</a:t>
            </a:r>
          </a:p>
        </p:txBody>
      </p:sp>
      <p:sp>
        <p:nvSpPr>
          <p:cNvPr id="18" name="Tijdelijke aanduiding voor tekst 18">
            <a:extLst>
              <a:ext uri="{FF2B5EF4-FFF2-40B4-BE49-F238E27FC236}">
                <a16:creationId xmlns:a16="http://schemas.microsoft.com/office/drawing/2014/main" id="{DA90DA32-7E6A-4713-BDC9-73910E2A0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2959856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 dirty="0"/>
              <a:t>Klik om tekst toe te voegen</a:t>
            </a:r>
          </a:p>
        </p:txBody>
      </p:sp>
      <p:sp>
        <p:nvSpPr>
          <p:cNvPr id="19" name="Tijdelijke aanduiding voor tekst 15">
            <a:extLst>
              <a:ext uri="{FF2B5EF4-FFF2-40B4-BE49-F238E27FC236}">
                <a16:creationId xmlns:a16="http://schemas.microsoft.com/office/drawing/2014/main" id="{D7E57261-C874-4DFD-AF7D-F9EC50B3BFD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3730227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b="1" kern="1200" spc="150" baseline="0" dirty="0">
                <a:solidFill>
                  <a:srgbClr val="6A7CB3"/>
                </a:solidFill>
                <a:latin typeface="Alwyn New Rg" panose="020B05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/>
              <a:t>KLIK OM SUBTITEL TOE TE VOEGEN</a:t>
            </a:r>
          </a:p>
        </p:txBody>
      </p:sp>
      <p:sp>
        <p:nvSpPr>
          <p:cNvPr id="20" name="Tijdelijke aanduiding voor tekst 18">
            <a:extLst>
              <a:ext uri="{FF2B5EF4-FFF2-40B4-BE49-F238E27FC236}">
                <a16:creationId xmlns:a16="http://schemas.microsoft.com/office/drawing/2014/main" id="{843F77CE-098F-4777-8C30-5CEE7954D14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059652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Klik om tekst toe te voegen</a:t>
            </a:r>
          </a:p>
        </p:txBody>
      </p:sp>
      <p:sp>
        <p:nvSpPr>
          <p:cNvPr id="23" name="Tijdelijke aanduiding voor tekst 15">
            <a:extLst>
              <a:ext uri="{FF2B5EF4-FFF2-40B4-BE49-F238E27FC236}">
                <a16:creationId xmlns:a16="http://schemas.microsoft.com/office/drawing/2014/main" id="{4CAE269A-B6AB-42A6-9575-6057FA25A29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920106" y="4830024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b="1" kern="1200" spc="150" baseline="0" dirty="0">
                <a:solidFill>
                  <a:srgbClr val="6A7CB3"/>
                </a:solidFill>
                <a:latin typeface="Alwyn New Rg" panose="020B05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/>
              <a:t>KLIK OM SUBTITEL TOE TE VOEGEN</a:t>
            </a:r>
          </a:p>
        </p:txBody>
      </p:sp>
      <p:sp>
        <p:nvSpPr>
          <p:cNvPr id="24" name="Tijdelijke aanduiding voor tekst 18">
            <a:extLst>
              <a:ext uri="{FF2B5EF4-FFF2-40B4-BE49-F238E27FC236}">
                <a16:creationId xmlns:a16="http://schemas.microsoft.com/office/drawing/2014/main" id="{46866A49-A3A8-4869-961C-EB41F6BC784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19680" y="5159449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Klik om tekst toe te voegen</a:t>
            </a:r>
          </a:p>
        </p:txBody>
      </p:sp>
    </p:spTree>
    <p:extLst>
      <p:ext uri="{BB962C8B-B14F-4D97-AF65-F5344CB8AC3E}">
        <p14:creationId xmlns:p14="http://schemas.microsoft.com/office/powerpoint/2010/main" val="3061950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el en ondertite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075" y="1671639"/>
            <a:ext cx="5111750" cy="1204912"/>
          </a:xfrm>
        </p:spPr>
        <p:txBody>
          <a:bodyPr rtlCol="0" anchor="t">
            <a:normAutofit/>
          </a:bodyPr>
          <a:lstStyle>
            <a:lvl1pPr>
              <a:defRPr lang="en-US" sz="2800" kern="1200" spc="150" baseline="0" dirty="0">
                <a:solidFill>
                  <a:srgbClr val="ED7218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nl-NL" noProof="0" dirty="0"/>
              <a:t>Klik om de titel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62075" y="3660774"/>
            <a:ext cx="5111750" cy="1525588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rgbClr val="2A000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l-NL" noProof="0" dirty="0"/>
              <a:t>Klik om de tekststijlen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29327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3 kolom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AEE644D4-F9A4-4237-BD5C-4B97ABA933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58165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2FF67A8-55FA-435D-A18C-96D63D22B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0169" y="1152771"/>
            <a:ext cx="5431971" cy="846301"/>
          </a:xfrm>
        </p:spPr>
        <p:txBody>
          <a:bodyPr rtlCol="0" anchor="t">
            <a:normAutofit/>
          </a:bodyPr>
          <a:lstStyle>
            <a:lvl1pPr>
              <a:defRPr lang="en-US" sz="2800" kern="1200" cap="none" spc="150" baseline="0" dirty="0">
                <a:solidFill>
                  <a:srgbClr val="ED7218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nl-NL" noProof="0" dirty="0"/>
              <a:t>Klikken om titelstijl van model te bewerken</a:t>
            </a:r>
          </a:p>
        </p:txBody>
      </p:sp>
      <p:sp>
        <p:nvSpPr>
          <p:cNvPr id="11" name="Tijdelijke aanduiding voor tekst 15">
            <a:extLst>
              <a:ext uri="{FF2B5EF4-FFF2-40B4-BE49-F238E27FC236}">
                <a16:creationId xmlns:a16="http://schemas.microsoft.com/office/drawing/2014/main" id="{3864668D-D640-4ABF-BB9A-D60176660F0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2469515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b="1" kern="1200" cap="all" spc="150" baseline="0" dirty="0">
                <a:solidFill>
                  <a:srgbClr val="6A7CB3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/>
              <a:t>KLIK OM SUBTITEL TOE TE VOEGEN</a:t>
            </a:r>
          </a:p>
        </p:txBody>
      </p:sp>
      <p:sp>
        <p:nvSpPr>
          <p:cNvPr id="12" name="Tijdelijke aanduiding voor tekst 18">
            <a:extLst>
              <a:ext uri="{FF2B5EF4-FFF2-40B4-BE49-F238E27FC236}">
                <a16:creationId xmlns:a16="http://schemas.microsoft.com/office/drawing/2014/main" id="{2E289D5A-B06B-43D4-A3CA-3B06C4D49F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2798940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 dirty="0"/>
              <a:t>Klik om tekst toe te voegen</a:t>
            </a:r>
          </a:p>
        </p:txBody>
      </p:sp>
      <p:sp>
        <p:nvSpPr>
          <p:cNvPr id="13" name="Tijdelijke aanduiding voor tekst 15">
            <a:extLst>
              <a:ext uri="{FF2B5EF4-FFF2-40B4-BE49-F238E27FC236}">
                <a16:creationId xmlns:a16="http://schemas.microsoft.com/office/drawing/2014/main" id="{1DCC2995-DE17-436D-82AE-6E107865CB7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3569311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b="1" kern="1200" cap="all" spc="150" baseline="0" dirty="0">
                <a:solidFill>
                  <a:srgbClr val="6A7CB3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/>
              <a:t>KLIK OM SUBTITEL TOE TE VOEGEN</a:t>
            </a:r>
          </a:p>
        </p:txBody>
      </p:sp>
      <p:sp>
        <p:nvSpPr>
          <p:cNvPr id="14" name="Tijdelijke aanduiding voor tekst 18">
            <a:extLst>
              <a:ext uri="{FF2B5EF4-FFF2-40B4-BE49-F238E27FC236}">
                <a16:creationId xmlns:a16="http://schemas.microsoft.com/office/drawing/2014/main" id="{C7E70A65-1FB1-4F42-854B-8213ED73F79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3898736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/>
              <a:t>Klik om tekst toe te voegen</a:t>
            </a:r>
          </a:p>
        </p:txBody>
      </p:sp>
      <p:sp>
        <p:nvSpPr>
          <p:cNvPr id="15" name="Tijdelijke aanduiding voor tekst 15">
            <a:extLst>
              <a:ext uri="{FF2B5EF4-FFF2-40B4-BE49-F238E27FC236}">
                <a16:creationId xmlns:a16="http://schemas.microsoft.com/office/drawing/2014/main" id="{45657994-DC61-4DEB-BB2B-65DFCA997AF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4669107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b="1" kern="1200" cap="all" spc="150" baseline="0" dirty="0">
                <a:solidFill>
                  <a:srgbClr val="6A7CB3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/>
              <a:t>KLIK OM SUBTITEL TOE TE VOEGEN</a:t>
            </a:r>
          </a:p>
        </p:txBody>
      </p:sp>
      <p:sp>
        <p:nvSpPr>
          <p:cNvPr id="16" name="Tijdelijke aanduiding voor tekst 18">
            <a:extLst>
              <a:ext uri="{FF2B5EF4-FFF2-40B4-BE49-F238E27FC236}">
                <a16:creationId xmlns:a16="http://schemas.microsoft.com/office/drawing/2014/main" id="{18397EE2-60CD-47FD-AF8F-83A5324D9D1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998532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/>
              <a:t>Klik om tekst toe te voegen</a:t>
            </a:r>
          </a:p>
        </p:txBody>
      </p:sp>
    </p:spTree>
    <p:extLst>
      <p:ext uri="{BB962C8B-B14F-4D97-AF65-F5344CB8AC3E}">
        <p14:creationId xmlns:p14="http://schemas.microsoft.com/office/powerpoint/2010/main" val="264798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3 kolom rechts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jdelijke aanduiding voor tekst 15">
            <a:extLst>
              <a:ext uri="{FF2B5EF4-FFF2-40B4-BE49-F238E27FC236}">
                <a16:creationId xmlns:a16="http://schemas.microsoft.com/office/drawing/2014/main" id="{3D2778A3-7084-4333-8349-03B1FEB5FE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2469515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b="1" kern="1200" cap="all" spc="150" baseline="0" dirty="0">
                <a:solidFill>
                  <a:srgbClr val="6A7CB3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 dirty="0"/>
              <a:t>KLIK OM SUBTITEL TOE TE VOEGEN</a:t>
            </a:r>
          </a:p>
        </p:txBody>
      </p:sp>
      <p:sp>
        <p:nvSpPr>
          <p:cNvPr id="25" name="Tijdelijke aanduiding voor tekst 18">
            <a:extLst>
              <a:ext uri="{FF2B5EF4-FFF2-40B4-BE49-F238E27FC236}">
                <a16:creationId xmlns:a16="http://schemas.microsoft.com/office/drawing/2014/main" id="{70ED2545-F96B-400C-B6F4-F1D2D83B724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2798940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 dirty="0"/>
              <a:t>Klik om tekst toe te voegen</a:t>
            </a:r>
          </a:p>
        </p:txBody>
      </p:sp>
      <p:sp>
        <p:nvSpPr>
          <p:cNvPr id="26" name="Tijdelijke aanduiding voor tekst 15">
            <a:extLst>
              <a:ext uri="{FF2B5EF4-FFF2-40B4-BE49-F238E27FC236}">
                <a16:creationId xmlns:a16="http://schemas.microsoft.com/office/drawing/2014/main" id="{4A2FECA2-3808-47DC-84EB-CD3395C2052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3569311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b="1" kern="1200" cap="all" spc="150" baseline="0" dirty="0">
                <a:solidFill>
                  <a:srgbClr val="6A7CB3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/>
              <a:t>KLIK OM SUBTITEL TOE TE VOEGEN</a:t>
            </a:r>
          </a:p>
        </p:txBody>
      </p:sp>
      <p:sp>
        <p:nvSpPr>
          <p:cNvPr id="27" name="Tijdelijke aanduiding voor tekst 18">
            <a:extLst>
              <a:ext uri="{FF2B5EF4-FFF2-40B4-BE49-F238E27FC236}">
                <a16:creationId xmlns:a16="http://schemas.microsoft.com/office/drawing/2014/main" id="{24393B9A-03C4-45C1-8172-F8B354458A4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3898736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</a:defRPr>
            </a:lvl1pPr>
          </a:lstStyle>
          <a:p>
            <a:pPr lvl="0" rtl="0"/>
            <a:r>
              <a:rPr lang="nl-NL" noProof="0"/>
              <a:t>Klik om tekst toe te voegen</a:t>
            </a:r>
          </a:p>
        </p:txBody>
      </p:sp>
      <p:sp>
        <p:nvSpPr>
          <p:cNvPr id="28" name="Tijdelijke aanduiding voor tekst 15">
            <a:extLst>
              <a:ext uri="{FF2B5EF4-FFF2-40B4-BE49-F238E27FC236}">
                <a16:creationId xmlns:a16="http://schemas.microsoft.com/office/drawing/2014/main" id="{18EC24A5-B4A5-4BAB-AE40-30EB69D6EF7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4669107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b="1" kern="1200" cap="all" spc="150" baseline="0" dirty="0">
                <a:solidFill>
                  <a:srgbClr val="6A7CB3"/>
                </a:solidFill>
                <a:latin typeface="Brandon Grotesque Regular" panose="020B0503020203060202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/>
              <a:t>KLIK OM SUBTITEL TOE TE VOEGEN</a:t>
            </a:r>
          </a:p>
        </p:txBody>
      </p:sp>
      <p:sp>
        <p:nvSpPr>
          <p:cNvPr id="29" name="Tijdelijke aanduiding voor tekst 18">
            <a:extLst>
              <a:ext uri="{FF2B5EF4-FFF2-40B4-BE49-F238E27FC236}">
                <a16:creationId xmlns:a16="http://schemas.microsoft.com/office/drawing/2014/main" id="{726F36C0-4E6A-4A10-960D-11D78D04447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998532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rgbClr val="2A0003"/>
                </a:solidFill>
                <a:latin typeface="Brandon Grotesque Light" panose="020B0303020203060202" pitchFamily="34" charset="0"/>
              </a:defRPr>
            </a:lvl1pPr>
          </a:lstStyle>
          <a:p>
            <a:pPr lvl="0" rtl="0"/>
            <a:r>
              <a:rPr lang="nl-NL" noProof="0"/>
              <a:t>Klik om tekst toe te voegen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041960F-1ACA-A4C0-C57A-92455F3771C7}"/>
              </a:ext>
            </a:extLst>
          </p:cNvPr>
          <p:cNvSpPr txBox="1">
            <a:spLocks/>
          </p:cNvSpPr>
          <p:nvPr userDrawn="1"/>
        </p:nvSpPr>
        <p:spPr>
          <a:xfrm>
            <a:off x="5921827" y="1415721"/>
            <a:ext cx="5431971" cy="84137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cap="none" spc="150" baseline="0" dirty="0">
                <a:solidFill>
                  <a:srgbClr val="ED7218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376933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3 kolom on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43104" y="3429000"/>
            <a:ext cx="2882475" cy="2403473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5pPr>
          </a:lstStyle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647665" y="3429000"/>
            <a:ext cx="2896671" cy="2403473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22" name="Tijdelijke aanduiding voor inhoud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8066421" y="3429000"/>
            <a:ext cx="2882475" cy="2403473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rgbClr val="67222F"/>
                </a:solidFill>
              </a:defRPr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BD5ACD3B-1F73-77FC-01CD-E5492D5BD0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3104" y="892177"/>
            <a:ext cx="7167471" cy="841373"/>
          </a:xfrm>
        </p:spPr>
        <p:txBody>
          <a:bodyPr rtlCol="0" anchor="t">
            <a:normAutofit/>
          </a:bodyPr>
          <a:lstStyle>
            <a:lvl1pPr algn="l">
              <a:defRPr lang="en-US" sz="2800" kern="1200" spc="150" baseline="0" dirty="0">
                <a:solidFill>
                  <a:srgbClr val="ED7218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nl-NL" noProof="0" dirty="0"/>
              <a:t>Klik om de titelstijl van het model te bewerken</a:t>
            </a:r>
          </a:p>
        </p:txBody>
      </p:sp>
      <p:sp>
        <p:nvSpPr>
          <p:cNvPr id="11" name="Tijdelijke aanduiding voor tekst 15">
            <a:extLst>
              <a:ext uri="{FF2B5EF4-FFF2-40B4-BE49-F238E27FC236}">
                <a16:creationId xmlns:a16="http://schemas.microsoft.com/office/drawing/2014/main" id="{4A224762-3902-4780-6521-46B999316C1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43105" y="2776936"/>
            <a:ext cx="2896672" cy="533793"/>
          </a:xfrm>
        </p:spPr>
        <p:txBody>
          <a:bodyPr rtlCol="0">
            <a:noAutofit/>
          </a:bodyPr>
          <a:lstStyle>
            <a:lvl1pPr marL="0" indent="0" algn="l">
              <a:buNone/>
              <a:defRPr lang="en-US" sz="1800" b="1" kern="1200" spc="150" baseline="0" dirty="0">
                <a:solidFill>
                  <a:srgbClr val="C2AC41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 dirty="0"/>
              <a:t>KLIK OM SUBTITEL TOE TE VOEGEN</a:t>
            </a:r>
          </a:p>
        </p:txBody>
      </p:sp>
      <p:sp>
        <p:nvSpPr>
          <p:cNvPr id="12" name="Tijdelijke aanduiding voor tekst 15">
            <a:extLst>
              <a:ext uri="{FF2B5EF4-FFF2-40B4-BE49-F238E27FC236}">
                <a16:creationId xmlns:a16="http://schemas.microsoft.com/office/drawing/2014/main" id="{2890B8D6-C51B-76C1-45B1-23BA9F6375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47664" y="2776936"/>
            <a:ext cx="2896672" cy="533793"/>
          </a:xfrm>
        </p:spPr>
        <p:txBody>
          <a:bodyPr rtlCol="0">
            <a:noAutofit/>
          </a:bodyPr>
          <a:lstStyle>
            <a:lvl1pPr marL="0" indent="0" algn="l">
              <a:buNone/>
              <a:defRPr lang="en-US" sz="1800" b="1" kern="1200" spc="150" baseline="0" dirty="0">
                <a:solidFill>
                  <a:srgbClr val="C2AC41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 dirty="0"/>
              <a:t>KLIK OM SUBTITEL TOE TE VOEGEN</a:t>
            </a:r>
          </a:p>
        </p:txBody>
      </p:sp>
      <p:sp>
        <p:nvSpPr>
          <p:cNvPr id="13" name="Tijdelijke aanduiding voor tekst 15">
            <a:extLst>
              <a:ext uri="{FF2B5EF4-FFF2-40B4-BE49-F238E27FC236}">
                <a16:creationId xmlns:a16="http://schemas.microsoft.com/office/drawing/2014/main" id="{04FAC2F5-8E5B-B373-3E4C-39E7147ECC0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48625" y="2776936"/>
            <a:ext cx="2896672" cy="533793"/>
          </a:xfrm>
        </p:spPr>
        <p:txBody>
          <a:bodyPr rtlCol="0">
            <a:noAutofit/>
          </a:bodyPr>
          <a:lstStyle>
            <a:lvl1pPr marL="0" indent="0" algn="l">
              <a:buNone/>
              <a:defRPr lang="en-US" sz="1800" b="1" kern="1200" spc="150" baseline="0" dirty="0">
                <a:solidFill>
                  <a:srgbClr val="C2AC41"/>
                </a:solidFill>
                <a:latin typeface="Alwyn New Lt" panose="020B03030000000200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nl-NL" noProof="0" dirty="0"/>
              <a:t>KLIK OM SUBTITEL TOE TE VOEGEN</a:t>
            </a:r>
          </a:p>
        </p:txBody>
      </p:sp>
    </p:spTree>
    <p:extLst>
      <p:ext uri="{BB962C8B-B14F-4D97-AF65-F5344CB8AC3E}">
        <p14:creationId xmlns:p14="http://schemas.microsoft.com/office/powerpoint/2010/main" val="4203189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200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l-NL" noProof="0" dirty="0"/>
              <a:t>Klik om de titelstijl van het model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BB7512B-D43E-0A7A-02BA-219C891A55BF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9891713" y="201613"/>
            <a:ext cx="2062162" cy="1149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45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70" r:id="rId3"/>
    <p:sldLayoutId id="2147483688" r:id="rId4"/>
    <p:sldLayoutId id="2147483694" r:id="rId5"/>
    <p:sldLayoutId id="2147483697" r:id="rId6"/>
    <p:sldLayoutId id="2147483676" r:id="rId7"/>
    <p:sldLayoutId id="2147483700" r:id="rId8"/>
    <p:sldLayoutId id="2147483672" r:id="rId9"/>
    <p:sldLayoutId id="2147483699" r:id="rId10"/>
    <p:sldLayoutId id="2147483671" r:id="rId11"/>
    <p:sldLayoutId id="2147483692" r:id="rId12"/>
    <p:sldLayoutId id="2147483681" r:id="rId13"/>
    <p:sldLayoutId id="2147483674" r:id="rId14"/>
    <p:sldLayoutId id="2147483673" r:id="rId15"/>
    <p:sldLayoutId id="2147483678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cap="none" baseline="0">
          <a:solidFill>
            <a:srgbClr val="ED7218"/>
          </a:solidFill>
          <a:latin typeface="Alwyn New Lt" panose="020B03030000000200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2A0003"/>
          </a:solidFill>
          <a:latin typeface="Brandon Grotesque Light" panose="020B0303020203060202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A0003"/>
          </a:solidFill>
          <a:latin typeface="Brandon Grotesque Light" panose="020B0303020203060202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A0003"/>
          </a:solidFill>
          <a:latin typeface="Brandon Grotesque Light" panose="020B0303020203060202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2A0003"/>
          </a:solidFill>
          <a:latin typeface="Brandon Grotesque Light" panose="020B0303020203060202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2A0003"/>
          </a:solidFill>
          <a:latin typeface="Brandon Grotesque Light" panose="020B0303020203060202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6C5E7-D039-B6C3-7C7E-FB914F65BD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4AD43EE-AFD9-A9FC-631E-96A20FD9B4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3548637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F54BF6B8-EFF3-00AB-A19F-A986E5C516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232798-9D79-7360-5E19-0116140FCBB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FE5DBF8-70E9-AFE8-1CF9-F0727BD63C35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1501D27F-674D-DB51-8A02-7D0F43F40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EC5144BD-F18E-A70E-913C-D196A46955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5403F9E1-5688-ABE1-090C-8D30706CC3A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18D15FC6-6842-E50E-9401-714F36519A4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7137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6DF02F69-74F2-228E-8BF1-585CE18DA3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091C749-F8B1-733B-FC7C-7E9A4C55A618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B130545-323D-BAC3-EC5F-D1874BFC51FA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B8E1C36D-EDF7-EC8F-9AD4-681B277AF7C2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DFE406E-2329-8B71-25F5-72FD2918484E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89480D18-A984-08E9-13AE-BA2BE4BA13DE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FBA1716F-7522-39BE-F109-08464ED7B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FEFA5A91-F367-0EF7-0F32-022AA0FA93A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D2DA6886-515D-A29D-E452-340CE23D00E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525C39B3-9E92-C2E4-DE4D-ED7CC35F0FD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9034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F3FCC956-FA48-D3D4-C025-732D5B41F90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D94346-49D3-6AE0-1D73-2A7382F96DF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35392C6-1A55-A444-9C31-B4292A5CE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DFA4316-B3E0-4DD8-1CF8-1296948EAE0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72F9003E-2249-A41B-880D-EBF1438E9D6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9584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1093908B-6D8D-388D-3190-229092AEA2C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AD5D9CA-51AF-0507-3AAC-DAB09A0D666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3B0AEB8-E2C4-081E-C72F-3352A0211AC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7D93BC2-D9DB-29E3-AE61-76322BBD9DF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410F5A62-9FC0-761C-06A6-FD721D03E3E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7814733D-54DE-7719-3683-0D1A94E5E844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31BBEBBD-6835-46BE-4C97-A534D26891C8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D419E5D1-08BD-E073-0929-329B6FD5C66E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2A9EB423-0112-7B98-C083-FFD16CCA800A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F1D0AC7B-689D-195B-99AB-D6BA02B8CB38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EC071ACC-ED4B-EA03-E17A-A2EC68CDC4C5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tekst 12">
            <a:extLst>
              <a:ext uri="{FF2B5EF4-FFF2-40B4-BE49-F238E27FC236}">
                <a16:creationId xmlns:a16="http://schemas.microsoft.com/office/drawing/2014/main" id="{1D33C515-FE70-4DCC-E799-E1DAED6726FE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tekst 13">
            <a:extLst>
              <a:ext uri="{FF2B5EF4-FFF2-40B4-BE49-F238E27FC236}">
                <a16:creationId xmlns:a16="http://schemas.microsoft.com/office/drawing/2014/main" id="{C4A712F0-FE92-EE39-D73C-3063286C1A79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tekst 14">
            <a:extLst>
              <a:ext uri="{FF2B5EF4-FFF2-40B4-BE49-F238E27FC236}">
                <a16:creationId xmlns:a16="http://schemas.microsoft.com/office/drawing/2014/main" id="{ADC667C4-08C5-3112-8D12-FF138D65AA93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tekst 15">
            <a:extLst>
              <a:ext uri="{FF2B5EF4-FFF2-40B4-BE49-F238E27FC236}">
                <a16:creationId xmlns:a16="http://schemas.microsoft.com/office/drawing/2014/main" id="{5D8CF898-777B-1F07-267E-E835FA1B6AF2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7" name="Tijdelijke aanduiding voor tekst 16">
            <a:extLst>
              <a:ext uri="{FF2B5EF4-FFF2-40B4-BE49-F238E27FC236}">
                <a16:creationId xmlns:a16="http://schemas.microsoft.com/office/drawing/2014/main" id="{BF5C9306-7CDD-7C10-0DF0-941EE15F821B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id="{F593E30B-5D1A-A0C3-ACDB-68AA5779FB7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tekst 18">
            <a:extLst>
              <a:ext uri="{FF2B5EF4-FFF2-40B4-BE49-F238E27FC236}">
                <a16:creationId xmlns:a16="http://schemas.microsoft.com/office/drawing/2014/main" id="{696511D7-3415-C57E-AE93-FFD82F6B3E06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A44F98AB-AF95-90A7-7B18-00ED261C6B9F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1" name="Tijdelijke aanduiding voor tekst 20">
            <a:extLst>
              <a:ext uri="{FF2B5EF4-FFF2-40B4-BE49-F238E27FC236}">
                <a16:creationId xmlns:a16="http://schemas.microsoft.com/office/drawing/2014/main" id="{7BE10F88-4F86-C668-D1F7-BB9239BF4BE2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2" name="Tijdelijke aanduiding voor tekst 21">
            <a:extLst>
              <a:ext uri="{FF2B5EF4-FFF2-40B4-BE49-F238E27FC236}">
                <a16:creationId xmlns:a16="http://schemas.microsoft.com/office/drawing/2014/main" id="{EC38320A-3296-B467-CB93-BF30FCEFD02C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3" name="Tijdelijke aanduiding voor tekst 22">
            <a:extLst>
              <a:ext uri="{FF2B5EF4-FFF2-40B4-BE49-F238E27FC236}">
                <a16:creationId xmlns:a16="http://schemas.microsoft.com/office/drawing/2014/main" id="{1E67BC1E-7726-95E5-C9B8-A8BDF84E4370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4" name="Tijdelijke aanduiding voor tekst 23">
            <a:extLst>
              <a:ext uri="{FF2B5EF4-FFF2-40B4-BE49-F238E27FC236}">
                <a16:creationId xmlns:a16="http://schemas.microsoft.com/office/drawing/2014/main" id="{B08D3643-6622-5A3A-1613-E29438E9D43C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5" name="Tijdelijke aanduiding voor tekst 24">
            <a:extLst>
              <a:ext uri="{FF2B5EF4-FFF2-40B4-BE49-F238E27FC236}">
                <a16:creationId xmlns:a16="http://schemas.microsoft.com/office/drawing/2014/main" id="{232241A8-0629-219F-F0B6-A969F3BEBC46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6" name="Tijdelijke aanduiding voor tekst 25">
            <a:extLst>
              <a:ext uri="{FF2B5EF4-FFF2-40B4-BE49-F238E27FC236}">
                <a16:creationId xmlns:a16="http://schemas.microsoft.com/office/drawing/2014/main" id="{6CC30474-0EE7-3875-816C-AE4357A3F244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7" name="Tijdelijke aanduiding voor tekst 26">
            <a:extLst>
              <a:ext uri="{FF2B5EF4-FFF2-40B4-BE49-F238E27FC236}">
                <a16:creationId xmlns:a16="http://schemas.microsoft.com/office/drawing/2014/main" id="{80DFCD75-1B6D-1FF1-4B8C-91ED04AF4E55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6810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SmartArt 1">
            <a:extLst>
              <a:ext uri="{FF2B5EF4-FFF2-40B4-BE49-F238E27FC236}">
                <a16:creationId xmlns:a16="http://schemas.microsoft.com/office/drawing/2014/main" id="{B35B3A5E-41D5-7FDA-C5CC-D05A389035B5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5786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>
            <a:extLst>
              <a:ext uri="{FF2B5EF4-FFF2-40B4-BE49-F238E27FC236}">
                <a16:creationId xmlns:a16="http://schemas.microsoft.com/office/drawing/2014/main" id="{2E9D22C7-43A9-2E77-84E4-C3BBB462EBC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7882729-D90F-B923-B620-2BF84E21233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F2C3995C-4D97-5C3D-2DF0-338A9F51659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0C7F04DF-5785-1BE2-C67B-2A0F2B8EA89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45CF2C3E-0708-EFEE-B175-81CE4BAFA7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FBE668F8-0370-8009-B421-2B6894DD3601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C0DB335F-F1C1-F2C8-C772-E65F9EC758FC}"/>
              </a:ext>
            </a:extLst>
          </p:cNvPr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E0B45FCC-7151-1EBB-B1F7-2B881BAB73B3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3009AC18-5119-D918-4D73-AF6DEC563C63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B97B179A-9DD6-2236-8AD9-0ED79146333E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44A03810-ACB1-2FAF-4767-A644E307F9C1}"/>
              </a:ext>
            </a:extLst>
          </p:cNvPr>
          <p:cNvSpPr>
            <a:spLocks noGrp="1"/>
          </p:cNvSpPr>
          <p:nvPr>
            <p:ph type="body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tekst 12">
            <a:extLst>
              <a:ext uri="{FF2B5EF4-FFF2-40B4-BE49-F238E27FC236}">
                <a16:creationId xmlns:a16="http://schemas.microsoft.com/office/drawing/2014/main" id="{1B0BA9C5-2FAF-E605-B45D-3A0EA83B7321}"/>
              </a:ext>
            </a:extLst>
          </p:cNvPr>
          <p:cNvSpPr>
            <a:spLocks noGrp="1"/>
          </p:cNvSpPr>
          <p:nvPr>
            <p:ph type="body" idx="24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72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5439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squash, tekenfilm, clipart, illustratie&#10;&#10;Door AI gegenereerde inhoud is mogelijk onjuist.">
            <a:extLst>
              <a:ext uri="{FF2B5EF4-FFF2-40B4-BE49-F238E27FC236}">
                <a16:creationId xmlns:a16="http://schemas.microsoft.com/office/drawing/2014/main" id="{C81BAEA3-B8B8-743E-A3C6-DC92F3A01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0536" y="4384489"/>
            <a:ext cx="1327218" cy="1663786"/>
          </a:xfrm>
          <a:prstGeom prst="rect">
            <a:avLst/>
          </a:prstGeom>
        </p:spPr>
      </p:pic>
      <p:pic>
        <p:nvPicPr>
          <p:cNvPr id="5" name="Afbeelding 4" descr="Afbeelding met computer, computer, illustratie, tekenfilm&#10;&#10;Door AI gegenereerde inhoud is mogelijk onjuist.">
            <a:extLst>
              <a:ext uri="{FF2B5EF4-FFF2-40B4-BE49-F238E27FC236}">
                <a16:creationId xmlns:a16="http://schemas.microsoft.com/office/drawing/2014/main" id="{5BB5460B-04FA-18AB-28DD-285DADE6F7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2824" y="4529030"/>
            <a:ext cx="1568531" cy="1689187"/>
          </a:xfrm>
          <a:prstGeom prst="rect">
            <a:avLst/>
          </a:prstGeom>
        </p:spPr>
      </p:pic>
      <p:pic>
        <p:nvPicPr>
          <p:cNvPr id="7" name="Afbeelding 6" descr="Afbeelding met clipart, tekenfilm, illustratie, ontwerp&#10;&#10;Door AI gegenereerde inhoud is mogelijk onjuist.">
            <a:extLst>
              <a:ext uri="{FF2B5EF4-FFF2-40B4-BE49-F238E27FC236}">
                <a16:creationId xmlns:a16="http://schemas.microsoft.com/office/drawing/2014/main" id="{DAA7B24D-BDC7-9C83-9E55-2C1295E4E3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3628" y="4384489"/>
            <a:ext cx="1689187" cy="1670136"/>
          </a:xfrm>
          <a:prstGeom prst="rect">
            <a:avLst/>
          </a:prstGeom>
        </p:spPr>
      </p:pic>
      <p:pic>
        <p:nvPicPr>
          <p:cNvPr id="9" name="Afbeelding 8" descr="Afbeelding met tekenfilm, Tekenfilm, illustratie, clipart&#10;&#10;Door AI gegenereerde inhoud is mogelijk onjuist.">
            <a:extLst>
              <a:ext uri="{FF2B5EF4-FFF2-40B4-BE49-F238E27FC236}">
                <a16:creationId xmlns:a16="http://schemas.microsoft.com/office/drawing/2014/main" id="{1B84A33A-6786-2A86-9E51-5DA5135CA1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3321" y="2514552"/>
            <a:ext cx="1409772" cy="1676486"/>
          </a:xfrm>
          <a:prstGeom prst="rect">
            <a:avLst/>
          </a:prstGeom>
        </p:spPr>
      </p:pic>
      <p:pic>
        <p:nvPicPr>
          <p:cNvPr id="11" name="Afbeelding 10" descr="Afbeelding met kleding, tekenfilm, Menselijk gezicht, persoon&#10;&#10;Door AI gegenereerde inhoud is mogelijk onjuist.">
            <a:extLst>
              <a:ext uri="{FF2B5EF4-FFF2-40B4-BE49-F238E27FC236}">
                <a16:creationId xmlns:a16="http://schemas.microsoft.com/office/drawing/2014/main" id="{8BBE9007-23B9-4260-FB43-5420DE9E8A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94163" y="4406530"/>
            <a:ext cx="1409772" cy="1682836"/>
          </a:xfrm>
          <a:prstGeom prst="rect">
            <a:avLst/>
          </a:prstGeom>
        </p:spPr>
      </p:pic>
      <p:pic>
        <p:nvPicPr>
          <p:cNvPr id="13" name="Afbeelding 12" descr="Afbeelding met Menselijk gezicht, kleding, tekenfilm, schermopname&#10;&#10;Door AI gegenereerde inhoud is mogelijk onjuist.">
            <a:extLst>
              <a:ext uri="{FF2B5EF4-FFF2-40B4-BE49-F238E27FC236}">
                <a16:creationId xmlns:a16="http://schemas.microsoft.com/office/drawing/2014/main" id="{BBA4AC0B-390A-87E6-B46A-9A4F946A76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85798" y="2593932"/>
            <a:ext cx="1416123" cy="1670136"/>
          </a:xfrm>
          <a:prstGeom prst="rect">
            <a:avLst/>
          </a:prstGeom>
        </p:spPr>
      </p:pic>
      <p:pic>
        <p:nvPicPr>
          <p:cNvPr id="15" name="Afbeelding 14" descr="Afbeelding met tekenfilm, illustratie, tekening, Tekenfilm&#10;&#10;Door AI gegenereerde inhoud is mogelijk onjuist.">
            <a:extLst>
              <a:ext uri="{FF2B5EF4-FFF2-40B4-BE49-F238E27FC236}">
                <a16:creationId xmlns:a16="http://schemas.microsoft.com/office/drawing/2014/main" id="{CF6B0D7B-C671-373F-5D32-29859F56AA1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06963" y="4649686"/>
            <a:ext cx="2013053" cy="1568531"/>
          </a:xfrm>
          <a:prstGeom prst="rect">
            <a:avLst/>
          </a:prstGeom>
        </p:spPr>
      </p:pic>
      <p:pic>
        <p:nvPicPr>
          <p:cNvPr id="17" name="Afbeelding 16" descr="Afbeelding met tekenfilm&#10;&#10;Door AI gegenereerde inhoud is mogelijk onjuist.">
            <a:extLst>
              <a:ext uri="{FF2B5EF4-FFF2-40B4-BE49-F238E27FC236}">
                <a16:creationId xmlns:a16="http://schemas.microsoft.com/office/drawing/2014/main" id="{1F7FD0B7-07BC-DE3E-1A85-AF03B9AB84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23627" y="365297"/>
            <a:ext cx="2013053" cy="1574881"/>
          </a:xfrm>
          <a:prstGeom prst="rect">
            <a:avLst/>
          </a:prstGeom>
        </p:spPr>
      </p:pic>
      <p:pic>
        <p:nvPicPr>
          <p:cNvPr id="19" name="Afbeelding 18" descr="Afbeelding met fles, tekening, tekenfilm, illustratie&#10;&#10;Door AI gegenereerde inhoud is mogelijk onjuist.">
            <a:extLst>
              <a:ext uri="{FF2B5EF4-FFF2-40B4-BE49-F238E27FC236}">
                <a16:creationId xmlns:a16="http://schemas.microsoft.com/office/drawing/2014/main" id="{560716C2-1C6A-34B1-A517-982B576049C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54589" y="244641"/>
            <a:ext cx="1917799" cy="1695537"/>
          </a:xfrm>
          <a:prstGeom prst="rect">
            <a:avLst/>
          </a:prstGeom>
        </p:spPr>
      </p:pic>
      <p:pic>
        <p:nvPicPr>
          <p:cNvPr id="21" name="Afbeelding 20" descr="Afbeelding met kleding, tekenfilm, illustratie, Menselijk gezicht&#10;&#10;Door AI gegenereerde inhoud is mogelijk onjuist.">
            <a:extLst>
              <a:ext uri="{FF2B5EF4-FFF2-40B4-BE49-F238E27FC236}">
                <a16:creationId xmlns:a16="http://schemas.microsoft.com/office/drawing/2014/main" id="{9E30DB25-1CCD-F4D4-16A2-85785F2F48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68374" y="349091"/>
            <a:ext cx="2013053" cy="2165461"/>
          </a:xfrm>
          <a:prstGeom prst="rect">
            <a:avLst/>
          </a:prstGeom>
        </p:spPr>
      </p:pic>
      <p:pic>
        <p:nvPicPr>
          <p:cNvPr id="23" name="Afbeelding 22" descr="Afbeelding met clipart, kleding, illustratie, tekenfilm&#10;&#10;Door AI gegenereerde inhoud is mogelijk onjuist.">
            <a:extLst>
              <a:ext uri="{FF2B5EF4-FFF2-40B4-BE49-F238E27FC236}">
                <a16:creationId xmlns:a16="http://schemas.microsoft.com/office/drawing/2014/main" id="{A5DA605A-EAFB-EEB2-6C97-57B7ACB640B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84873" y="2514552"/>
            <a:ext cx="1517728" cy="1600282"/>
          </a:xfrm>
          <a:prstGeom prst="rect">
            <a:avLst/>
          </a:prstGeom>
        </p:spPr>
      </p:pic>
      <p:pic>
        <p:nvPicPr>
          <p:cNvPr id="31" name="Afbeelding 30" descr="Afbeelding met clipart, illustratie, tekenfilm, kunst&#10;&#10;Door AI gegenereerde inhoud is mogelijk onjuist.">
            <a:extLst>
              <a:ext uri="{FF2B5EF4-FFF2-40B4-BE49-F238E27FC236}">
                <a16:creationId xmlns:a16="http://schemas.microsoft.com/office/drawing/2014/main" id="{D1FD66A4-F9DC-F288-DEB2-C8F94A81D60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36888" y="2064814"/>
            <a:ext cx="1587582" cy="2057506"/>
          </a:xfrm>
          <a:prstGeom prst="rect">
            <a:avLst/>
          </a:prstGeom>
        </p:spPr>
      </p:pic>
      <p:pic>
        <p:nvPicPr>
          <p:cNvPr id="33" name="Afbeelding 32" descr="Afbeelding met computer, kleding, computer, Menselijk gezicht&#10;&#10;Door AI gegenereerde inhoud is mogelijk onjuist.">
            <a:extLst>
              <a:ext uri="{FF2B5EF4-FFF2-40B4-BE49-F238E27FC236}">
                <a16:creationId xmlns:a16="http://schemas.microsoft.com/office/drawing/2014/main" id="{F9D5AF04-2DB5-E2CB-6E02-94B09E43243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6822" y="270042"/>
            <a:ext cx="1409772" cy="1670136"/>
          </a:xfrm>
          <a:prstGeom prst="rect">
            <a:avLst/>
          </a:prstGeom>
        </p:spPr>
      </p:pic>
      <p:pic>
        <p:nvPicPr>
          <p:cNvPr id="35" name="Afbeelding 34" descr="Afbeelding met computer, illustratie, tekenfilm&#10;&#10;Door AI gegenereerde inhoud is mogelijk onjuist.">
            <a:extLst>
              <a:ext uri="{FF2B5EF4-FFF2-40B4-BE49-F238E27FC236}">
                <a16:creationId xmlns:a16="http://schemas.microsoft.com/office/drawing/2014/main" id="{51D588D9-1F24-41F2-88B3-381344BF151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46822" y="2379773"/>
            <a:ext cx="1308167" cy="1600282"/>
          </a:xfrm>
          <a:prstGeom prst="rect">
            <a:avLst/>
          </a:prstGeom>
        </p:spPr>
      </p:pic>
      <p:pic>
        <p:nvPicPr>
          <p:cNvPr id="37" name="Afbeelding 36" descr="Afbeelding met illustratie&#10;&#10;Door AI gegenereerde inhoud is mogelijk onjuist.">
            <a:extLst>
              <a:ext uri="{FF2B5EF4-FFF2-40B4-BE49-F238E27FC236}">
                <a16:creationId xmlns:a16="http://schemas.microsoft.com/office/drawing/2014/main" id="{A53D0423-0B54-7368-E7D3-10ED9647B8C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26165" y="4419650"/>
            <a:ext cx="1530429" cy="177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324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9B391-3418-2137-73A5-D6C56C6D4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 descr="Afbeelding met clipart, person, kleding, tekenfilm&#10;&#10;Door AI gegenereerde inhoud is mogelijk onjuist.">
            <a:extLst>
              <a:ext uri="{FF2B5EF4-FFF2-40B4-BE49-F238E27FC236}">
                <a16:creationId xmlns:a16="http://schemas.microsoft.com/office/drawing/2014/main" id="{7174FFE4-A582-62B3-0D78-3950345A7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017" y="2463749"/>
            <a:ext cx="3695890" cy="1930499"/>
          </a:xfrm>
          <a:prstGeom prst="rect">
            <a:avLst/>
          </a:prstGeom>
        </p:spPr>
      </p:pic>
      <p:pic>
        <p:nvPicPr>
          <p:cNvPr id="27" name="Afbeelding 26" descr="Afbeelding met kleding, clipart, Menselijk gezicht, illustratie&#10;&#10;Door AI gegenereerde inhoud is mogelijk onjuist.">
            <a:extLst>
              <a:ext uri="{FF2B5EF4-FFF2-40B4-BE49-F238E27FC236}">
                <a16:creationId xmlns:a16="http://schemas.microsoft.com/office/drawing/2014/main" id="{07668B8C-E109-9203-AB80-58DB6BBF0C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616" y="1841418"/>
            <a:ext cx="2438525" cy="3429176"/>
          </a:xfrm>
          <a:prstGeom prst="rect">
            <a:avLst/>
          </a:prstGeom>
        </p:spPr>
      </p:pic>
      <p:pic>
        <p:nvPicPr>
          <p:cNvPr id="29" name="Afbeelding 28" descr="Afbeelding met clipart, illustratie, tekenfilm, kunst&#10;&#10;Door AI gegenereerde inhoud is mogelijk onjuist.">
            <a:extLst>
              <a:ext uri="{FF2B5EF4-FFF2-40B4-BE49-F238E27FC236}">
                <a16:creationId xmlns:a16="http://schemas.microsoft.com/office/drawing/2014/main" id="{8E302524-6B45-E0A0-1608-5BFCE62CAC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0783" y="1587405"/>
            <a:ext cx="2489328" cy="368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040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FE9431-C170-59E8-5EFA-0E877EC7F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F4B2854-C9F9-2D3A-3510-ABDA1377C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8320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741117-2A51-D08D-3FFA-4A0E7CB6A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A67B196-D5E3-4522-FDD1-FA379B1341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3960073-7DCD-08F8-D4A0-15733ADEBE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2BA799E-09F0-FFE6-4526-F35AC9B689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17121D8F-7CC0-7B86-195A-548B7437D27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B4E6AF91-64D7-B08F-6995-B6E195203E0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4AF92330-676E-C0BA-DCFB-9702694F2A1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7328D830-9522-A9D7-554E-73A7DDA7F5E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DDC9EE2B-BAA7-3A1A-16F3-82BD1F9031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9726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E78447-22DC-C41F-BFD1-3602F5C83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13AA83-92F2-EF91-6235-3FCBAB4A4D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24FA9C0-5A8C-D8F1-B86D-E87CA29E20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C6CAE44-68EE-CC46-26EC-FF753A1822E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3E9D67E6-3301-885F-363F-A522D6BC8CE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D45BCC2B-B1E1-0E04-A41A-667957C388C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CB52BCB8-7763-FF66-3866-47151D2791F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963F9D39-0BB5-D3B4-DEBD-50EE1CDADF6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28A8BCF4-2583-5789-A0E5-A4381857FF8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3388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218A8E-2F73-A8D9-D4D7-6DEC91075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6F7A10E-083A-0384-23DD-16F743CAE5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9CEA1A9-2758-19BB-4B74-0402B25B13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5902E1D-5696-639D-FE28-2F512FF49B8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8A50D802-DC55-49F3-7181-A2E41C7E215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FFF92AEE-93FD-0CDE-D999-1CE0E9D596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A5F2B96C-8041-733A-3426-E414AECDD55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C276A05A-CD4E-3067-8887-0785A3F19D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1CB5CC16-2036-F889-BF5E-9B02DD26D91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2164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B5A707-47DB-773A-6A2B-398B2E46B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60BC57E-B052-C248-2F46-57CAB01D12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154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2A2671-79D7-BAEB-8C99-A61C76254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271A3BC-41C3-4680-0ED9-DED8462A5F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69CE89D-D41E-778C-D96A-A8D0E28193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DFA3069-086F-3BF4-A8B7-A8CEC3CDCE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561E6D61-77F2-1226-DEE7-B81FBE4EA92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35ED63F8-C6AA-23D6-49AE-842BC9D77B6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B6624358-E5AF-918B-3CD4-C6A5A61EDD4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321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EB5F-0B3F-C3AA-C066-6EE6CD984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0DB968-7CCD-37EF-249D-B3FB66CF7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7EFC893-674B-C3BC-DBF0-4F48CD78DD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C3A52C7-572A-F47D-5126-BC937D8068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CB4935C-B751-A7E2-5204-A7F93FBB32D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C64AED9B-7CFD-F987-A2C8-998A9D0F1FE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5AF3EE18-979C-3DFF-18E3-7851F6D7696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B617D199-5E4C-9A83-53D9-BD2F953A51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0417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B68CF265-E84B-FE6C-B90A-80F5E3D052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BDF4DBE-4DF1-D23E-031E-DF60388981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BB13B73-ED9C-1495-437A-46783F2D4B6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C51C26B-DEFA-C7EF-ACE2-471B6318D48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B4127C51-1B03-3F2B-09FE-C934B8DA6CC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 lnSpcReduction="10000"/>
          </a:bodyPr>
          <a:lstStyle/>
          <a:p>
            <a:endParaRPr lang="nl-NL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1145CC98-4A45-5288-34D1-83C469342F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6416450"/>
      </p:ext>
    </p:extLst>
  </p:cSld>
  <p:clrMapOvr>
    <a:masterClrMapping/>
  </p:clrMapOvr>
</p:sld>
</file>

<file path=ppt/theme/theme1.xml><?xml version="1.0" encoding="utf-8"?>
<a:theme xmlns:a="http://schemas.openxmlformats.org/drawingml/2006/main" name="Monoline">
  <a:themeElements>
    <a:clrScheme name="Custom 16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BF4EF"/>
      </a:accent1>
      <a:accent2>
        <a:srgbClr val="F7F6F3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3329033_TF56180624_Win32" id="{59BD2FAB-94A7-40FE-9EC5-F1EB111F60A0}" vid="{360EE155-7DBC-42D4-9838-2007775B6494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63a91f5-a804-4ccd-9ffe-a80d026b50e7" xsi:nil="true"/>
    <lcf76f155ced4ddcb4097134ff3c332f xmlns="66d0b050-c038-4450-8620-ab94a520e6e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57181F702A1C44B650481C73C70EFA" ma:contentTypeVersion="16" ma:contentTypeDescription="Een nieuw document maken." ma:contentTypeScope="" ma:versionID="87975174429bd50b33e57cbdf09008fa">
  <xsd:schema xmlns:xsd="http://www.w3.org/2001/XMLSchema" xmlns:xs="http://www.w3.org/2001/XMLSchema" xmlns:p="http://schemas.microsoft.com/office/2006/metadata/properties" xmlns:ns2="66d0b050-c038-4450-8620-ab94a520e6ec" xmlns:ns3="463a91f5-a804-4ccd-9ffe-a80d026b50e7" targetNamespace="http://schemas.microsoft.com/office/2006/metadata/properties" ma:root="true" ma:fieldsID="894e0b8487e1046637fcae5d03a79ed3" ns2:_="" ns3:_="">
    <xsd:import namespace="66d0b050-c038-4450-8620-ab94a520e6ec"/>
    <xsd:import namespace="463a91f5-a804-4ccd-9ffe-a80d026b50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d0b050-c038-4450-8620-ab94a520e6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befd0fae-a273-4519-9b12-30da3b1974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3a91f5-a804-4ccd-9ffe-a80d026b50e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8da04d4-daef-4419-ac0c-c68b5251d5ad}" ma:internalName="TaxCatchAll" ma:showField="CatchAllData" ma:web="463a91f5-a804-4ccd-9ffe-a80d026b50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BC90D6-94CF-42F7-AAC4-9CF6824C54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97B18F-50BC-4F30-8373-93489E845F8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  <ds:schemaRef ds:uri="463a91f5-a804-4ccd-9ffe-a80d026b50e7"/>
    <ds:schemaRef ds:uri="66d0b050-c038-4450-8620-ab94a520e6ec"/>
  </ds:schemaRefs>
</ds:datastoreItem>
</file>

<file path=customXml/itemProps3.xml><?xml version="1.0" encoding="utf-8"?>
<ds:datastoreItem xmlns:ds="http://schemas.openxmlformats.org/officeDocument/2006/customXml" ds:itemID="{704BE20C-4263-4A4D-8343-1CB7D9D6DB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d0b050-c038-4450-8620-ab94a520e6ec"/>
    <ds:schemaRef ds:uri="463a91f5-a804-4ccd-9ffe-a80d026b50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Minimalistische verkooppresentatie</Template>
  <TotalTime>83</TotalTime>
  <Words>0</Words>
  <Application>Microsoft Office PowerPoint</Application>
  <PresentationFormat>Breedbeeld</PresentationFormat>
  <Paragraphs>0</Paragraphs>
  <Slides>18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5" baseType="lpstr">
      <vt:lpstr>Alwyn New Lt</vt:lpstr>
      <vt:lpstr>Alwyn New Rg</vt:lpstr>
      <vt:lpstr>Arial</vt:lpstr>
      <vt:lpstr>Brandon Grotesque Light</vt:lpstr>
      <vt:lpstr>Brandon Grotesque Regular</vt:lpstr>
      <vt:lpstr>Calibri</vt:lpstr>
      <vt:lpstr>Monoline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Annelien van Leusden</dc:creator>
  <cp:lastModifiedBy>Sterre Otten</cp:lastModifiedBy>
  <cp:revision>1</cp:revision>
  <dcterms:created xsi:type="dcterms:W3CDTF">2026-01-12T09:23:37Z</dcterms:created>
  <dcterms:modified xsi:type="dcterms:W3CDTF">2026-02-26T12:53:07Z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0x010100E157181F702A1C44B650481C73C70EFA</vt:lpwstr>
  </property>
  <property fmtid="{D5CDD505-2E9C-101B-9397-08002B2CF9AE}" pid="3" name="MediaServiceImageTags">
    <vt:lpwstr/>
  </property>
</Properties>
</file>